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6" r:id="rId10"/>
    <p:sldId id="267" r:id="rId11"/>
    <p:sldId id="269" r:id="rId12"/>
    <p:sldId id="270" r:id="rId13"/>
    <p:sldId id="272" r:id="rId14"/>
    <p:sldId id="274" r:id="rId15"/>
    <p:sldId id="276" r:id="rId16"/>
    <p:sldId id="277" r:id="rId17"/>
    <p:sldId id="280" r:id="rId18"/>
    <p:sldId id="281" r:id="rId19"/>
    <p:sldId id="283" r:id="rId20"/>
    <p:sldId id="284" r:id="rId21"/>
    <p:sldId id="286" r:id="rId22"/>
    <p:sldId id="289" r:id="rId23"/>
    <p:sldId id="290" r:id="rId24"/>
    <p:sldId id="291" r:id="rId25"/>
    <p:sldId id="293" r:id="rId26"/>
    <p:sldId id="295" r:id="rId27"/>
    <p:sldId id="296" r:id="rId28"/>
    <p:sldId id="297" r:id="rId29"/>
    <p:sldId id="299" r:id="rId30"/>
    <p:sldId id="300" r:id="rId31"/>
    <p:sldId id="301" r:id="rId32"/>
    <p:sldId id="303" r:id="rId33"/>
    <p:sldId id="304" r:id="rId34"/>
    <p:sldId id="302" r:id="rId35"/>
    <p:sldId id="307" r:id="rId36"/>
    <p:sldId id="308" r:id="rId37"/>
    <p:sldId id="312" r:id="rId38"/>
    <p:sldId id="313" r:id="rId39"/>
    <p:sldId id="315" r:id="rId40"/>
  </p:sldIdLst>
  <p:sldSz cx="12192000" cy="6858000"/>
  <p:notesSz cx="6858000" cy="9144000"/>
  <p:photoAlbum layout="1pic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92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D88E406D-F3FF-43A2-946A-0DC422A68C21}" type="datetimeFigureOut">
              <a:rPr lang="en-CA" smtClean="0"/>
              <a:t>2025-10-03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CA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29120D2F-61BD-47ED-A25B-F1968B6B78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4427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E406D-F3FF-43A2-946A-0DC422A68C21}" type="datetimeFigureOut">
              <a:rPr lang="en-CA" smtClean="0"/>
              <a:t>2025-10-03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0D2F-61BD-47ED-A25B-F1968B6B78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782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E406D-F3FF-43A2-946A-0DC422A68C21}" type="datetimeFigureOut">
              <a:rPr lang="en-CA" smtClean="0"/>
              <a:t>2025-10-03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0D2F-61BD-47ED-A25B-F1968B6B78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8382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E406D-F3FF-43A2-946A-0DC422A68C21}" type="datetimeFigureOut">
              <a:rPr lang="en-CA" smtClean="0"/>
              <a:t>2025-10-03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0D2F-61BD-47ED-A25B-F1968B6B78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4001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E406D-F3FF-43A2-946A-0DC422A68C21}" type="datetimeFigureOut">
              <a:rPr lang="en-CA" smtClean="0"/>
              <a:t>2025-10-03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0D2F-61BD-47ED-A25B-F1968B6B78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1921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E406D-F3FF-43A2-946A-0DC422A68C21}" type="datetimeFigureOut">
              <a:rPr lang="en-CA" smtClean="0"/>
              <a:t>2025-10-03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0D2F-61BD-47ED-A25B-F1968B6B78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4678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E406D-F3FF-43A2-946A-0DC422A68C21}" type="datetimeFigureOut">
              <a:rPr lang="en-CA" smtClean="0"/>
              <a:t>2025-10-03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0D2F-61BD-47ED-A25B-F1968B6B78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16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E406D-F3FF-43A2-946A-0DC422A68C21}" type="datetimeFigureOut">
              <a:rPr lang="en-CA" smtClean="0"/>
              <a:t>2025-10-03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0D2F-61BD-47ED-A25B-F1968B6B78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6556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E406D-F3FF-43A2-946A-0DC422A68C21}" type="datetimeFigureOut">
              <a:rPr lang="en-CA" smtClean="0"/>
              <a:t>2025-10-03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0D2F-61BD-47ED-A25B-F1968B6B78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3498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E406D-F3FF-43A2-946A-0DC422A68C21}" type="datetimeFigureOut">
              <a:rPr lang="en-CA" smtClean="0"/>
              <a:t>2025-10-03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0D2F-61BD-47ED-A25B-F1968B6B78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3390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E406D-F3FF-43A2-946A-0DC422A68C21}" type="datetimeFigureOut">
              <a:rPr lang="en-CA" smtClean="0"/>
              <a:t>2025-10-03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0D2F-61BD-47ED-A25B-F1968B6B78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7549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E406D-F3FF-43A2-946A-0DC422A68C21}" type="datetimeFigureOut">
              <a:rPr lang="en-CA" smtClean="0"/>
              <a:t>2025-10-03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0D2F-61BD-47ED-A25B-F1968B6B78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148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E406D-F3FF-43A2-946A-0DC422A68C21}" type="datetimeFigureOut">
              <a:rPr lang="en-CA" smtClean="0"/>
              <a:t>2025-10-03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0D2F-61BD-47ED-A25B-F1968B6B78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1953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E406D-F3FF-43A2-946A-0DC422A68C21}" type="datetimeFigureOut">
              <a:rPr lang="en-CA" smtClean="0"/>
              <a:t>2025-10-03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0D2F-61BD-47ED-A25B-F1968B6B78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5407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E406D-F3FF-43A2-946A-0DC422A68C21}" type="datetimeFigureOut">
              <a:rPr lang="en-CA" smtClean="0"/>
              <a:t>2025-10-03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0D2F-61BD-47ED-A25B-F1968B6B78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0120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E406D-F3FF-43A2-946A-0DC422A68C21}" type="datetimeFigureOut">
              <a:rPr lang="en-CA" smtClean="0"/>
              <a:t>2025-10-03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0D2F-61BD-47ED-A25B-F1968B6B78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6419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E406D-F3FF-43A2-946A-0DC422A68C21}" type="datetimeFigureOut">
              <a:rPr lang="en-CA" smtClean="0"/>
              <a:t>2025-10-03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20D2F-61BD-47ED-A25B-F1968B6B78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7098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D88E406D-F3FF-43A2-946A-0DC422A68C21}" type="datetimeFigureOut">
              <a:rPr lang="en-CA" smtClean="0"/>
              <a:t>2025-10-03</a:t>
            </a:fld>
            <a:endParaRPr lang="en-CA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29120D2F-61BD-47ED-A25B-F1968B6B78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875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6A042-FF59-26D1-2775-253CF0937D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0773" y="1113062"/>
            <a:ext cx="3382297" cy="3281957"/>
          </a:xfrm>
        </p:spPr>
        <p:txBody>
          <a:bodyPr>
            <a:normAutofit/>
          </a:bodyPr>
          <a:lstStyle/>
          <a:p>
            <a:r>
              <a:rPr lang="en-CA" sz="4600" dirty="0"/>
              <a:t>September Things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3083E7-2485-FA65-7EBE-54E67E08E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60773" y="4591665"/>
            <a:ext cx="3382298" cy="1150156"/>
          </a:xfrm>
        </p:spPr>
        <p:txBody>
          <a:bodyPr>
            <a:normAutofit/>
          </a:bodyPr>
          <a:lstStyle/>
          <a:p>
            <a:endParaRPr lang="en-CA" dirty="0"/>
          </a:p>
        </p:txBody>
      </p:sp>
      <p:pic>
        <p:nvPicPr>
          <p:cNvPr id="5" name="Picture 4" descr="A red and black wolf head&#10;&#10;AI-generated content may be incorrect.">
            <a:extLst>
              <a:ext uri="{FF2B5EF4-FFF2-40B4-BE49-F238E27FC236}">
                <a16:creationId xmlns:a16="http://schemas.microsoft.com/office/drawing/2014/main" id="{9FCC6A12-5696-DEBE-E5E6-3D38BA3EC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763" y="1267777"/>
            <a:ext cx="6470907" cy="431933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448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5111C5C-ADB4-43B6-A849-B60555872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D683FB4-B0E0-4992-A4F0-EED451864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1FDCBA2-9985-40AA-9B75-0D63FF96A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952457" y="1996800"/>
            <a:ext cx="2995299" cy="258069"/>
          </a:xfrm>
          <a:custGeom>
            <a:avLst/>
            <a:gdLst>
              <a:gd name="connsiteX0" fmla="*/ 2995299 w 2995299"/>
              <a:gd name="connsiteY0" fmla="*/ 0 h 258069"/>
              <a:gd name="connsiteX1" fmla="*/ 2978017 w 2995299"/>
              <a:gd name="connsiteY1" fmla="*/ 213614 h 258069"/>
              <a:gd name="connsiteX2" fmla="*/ 2944764 w 2995299"/>
              <a:gd name="connsiteY2" fmla="*/ 216300 h 258069"/>
              <a:gd name="connsiteX3" fmla="*/ 2806036 w 2995299"/>
              <a:gd name="connsiteY3" fmla="*/ 226945 h 258069"/>
              <a:gd name="connsiteX4" fmla="*/ 2666958 w 2995299"/>
              <a:gd name="connsiteY4" fmla="*/ 234416 h 258069"/>
              <a:gd name="connsiteX5" fmla="*/ 2528469 w 2995299"/>
              <a:gd name="connsiteY5" fmla="*/ 242092 h 258069"/>
              <a:gd name="connsiteX6" fmla="*/ 2389479 w 2995299"/>
              <a:gd name="connsiteY6" fmla="*/ 248469 h 258069"/>
              <a:gd name="connsiteX7" fmla="*/ 2252501 w 2995299"/>
              <a:gd name="connsiteY7" fmla="*/ 252492 h 258069"/>
              <a:gd name="connsiteX8" fmla="*/ 2113775 w 2995299"/>
              <a:gd name="connsiteY8" fmla="*/ 255585 h 258069"/>
              <a:gd name="connsiteX9" fmla="*/ 1975755 w 2995299"/>
              <a:gd name="connsiteY9" fmla="*/ 257479 h 258069"/>
              <a:gd name="connsiteX10" fmla="*/ 1840287 w 2995299"/>
              <a:gd name="connsiteY10" fmla="*/ 257847 h 258069"/>
              <a:gd name="connsiteX11" fmla="*/ 1703009 w 2995299"/>
              <a:gd name="connsiteY11" fmla="*/ 258069 h 258069"/>
              <a:gd name="connsiteX12" fmla="*/ 1567693 w 2995299"/>
              <a:gd name="connsiteY12" fmla="*/ 256562 h 258069"/>
              <a:gd name="connsiteX13" fmla="*/ 1432543 w 2995299"/>
              <a:gd name="connsiteY13" fmla="*/ 253022 h 258069"/>
              <a:gd name="connsiteX14" fmla="*/ 1297969 w 2995299"/>
              <a:gd name="connsiteY14" fmla="*/ 249844 h 258069"/>
              <a:gd name="connsiteX15" fmla="*/ 1164703 w 2995299"/>
              <a:gd name="connsiteY15" fmla="*/ 245514 h 258069"/>
              <a:gd name="connsiteX16" fmla="*/ 1032796 w 2995299"/>
              <a:gd name="connsiteY16" fmla="*/ 239406 h 258069"/>
              <a:gd name="connsiteX17" fmla="*/ 900940 w 2995299"/>
              <a:gd name="connsiteY17" fmla="*/ 232671 h 258069"/>
              <a:gd name="connsiteX18" fmla="*/ 770303 w 2995299"/>
              <a:gd name="connsiteY18" fmla="*/ 225879 h 258069"/>
              <a:gd name="connsiteX19" fmla="*/ 641641 w 2995299"/>
              <a:gd name="connsiteY19" fmla="*/ 217201 h 258069"/>
              <a:gd name="connsiteX20" fmla="*/ 512966 w 2995299"/>
              <a:gd name="connsiteY20" fmla="*/ 208679 h 258069"/>
              <a:gd name="connsiteX21" fmla="*/ 386177 w 2995299"/>
              <a:gd name="connsiteY21" fmla="*/ 199366 h 258069"/>
              <a:gd name="connsiteX22" fmla="*/ 260746 w 2995299"/>
              <a:gd name="connsiteY22" fmla="*/ 188274 h 258069"/>
              <a:gd name="connsiteX23" fmla="*/ 136447 w 2995299"/>
              <a:gd name="connsiteY23" fmla="*/ 178218 h 258069"/>
              <a:gd name="connsiteX24" fmla="*/ 13506 w 2995299"/>
              <a:gd name="connsiteY24" fmla="*/ 166384 h 258069"/>
              <a:gd name="connsiteX25" fmla="*/ 0 w 2995299"/>
              <a:gd name="connsiteY25" fmla="*/ 164974 h 258069"/>
              <a:gd name="connsiteX26" fmla="*/ 40844 w 2995299"/>
              <a:gd name="connsiteY26" fmla="*/ 167812 h 258069"/>
              <a:gd name="connsiteX27" fmla="*/ 132211 w 2995299"/>
              <a:gd name="connsiteY27" fmla="*/ 172445 h 258069"/>
              <a:gd name="connsiteX28" fmla="*/ 225585 w 2995299"/>
              <a:gd name="connsiteY28" fmla="*/ 177310 h 258069"/>
              <a:gd name="connsiteX29" fmla="*/ 320298 w 2995299"/>
              <a:gd name="connsiteY29" fmla="*/ 181943 h 258069"/>
              <a:gd name="connsiteX30" fmla="*/ 415680 w 2995299"/>
              <a:gd name="connsiteY30" fmla="*/ 184839 h 258069"/>
              <a:gd name="connsiteX31" fmla="*/ 512735 w 2995299"/>
              <a:gd name="connsiteY31" fmla="*/ 187619 h 258069"/>
              <a:gd name="connsiteX32" fmla="*/ 611464 w 2995299"/>
              <a:gd name="connsiteY32" fmla="*/ 190514 h 258069"/>
              <a:gd name="connsiteX33" fmla="*/ 711532 w 2995299"/>
              <a:gd name="connsiteY33" fmla="*/ 192484 h 258069"/>
              <a:gd name="connsiteX34" fmla="*/ 812604 w 2995299"/>
              <a:gd name="connsiteY34" fmla="*/ 192484 h 258069"/>
              <a:gd name="connsiteX35" fmla="*/ 915014 w 2995299"/>
              <a:gd name="connsiteY35" fmla="*/ 193294 h 258069"/>
              <a:gd name="connsiteX36" fmla="*/ 1018428 w 2995299"/>
              <a:gd name="connsiteY36" fmla="*/ 192484 h 258069"/>
              <a:gd name="connsiteX37" fmla="*/ 1122847 w 2995299"/>
              <a:gd name="connsiteY37" fmla="*/ 190514 h 258069"/>
              <a:gd name="connsiteX38" fmla="*/ 1227600 w 2995299"/>
              <a:gd name="connsiteY38" fmla="*/ 188661 h 258069"/>
              <a:gd name="connsiteX39" fmla="*/ 1333692 w 2995299"/>
              <a:gd name="connsiteY39" fmla="*/ 184839 h 258069"/>
              <a:gd name="connsiteX40" fmla="*/ 1441122 w 2995299"/>
              <a:gd name="connsiteY40" fmla="*/ 181133 h 258069"/>
              <a:gd name="connsiteX41" fmla="*/ 1547883 w 2995299"/>
              <a:gd name="connsiteY41" fmla="*/ 176268 h 258069"/>
              <a:gd name="connsiteX42" fmla="*/ 1655983 w 2995299"/>
              <a:gd name="connsiteY42" fmla="*/ 169781 h 258069"/>
              <a:gd name="connsiteX43" fmla="*/ 1765421 w 2995299"/>
              <a:gd name="connsiteY43" fmla="*/ 162137 h 258069"/>
              <a:gd name="connsiteX44" fmla="*/ 1874860 w 2995299"/>
              <a:gd name="connsiteY44" fmla="*/ 154607 h 258069"/>
              <a:gd name="connsiteX45" fmla="*/ 1984299 w 2995299"/>
              <a:gd name="connsiteY45" fmla="*/ 144994 h 258069"/>
              <a:gd name="connsiteX46" fmla="*/ 2095745 w 2995299"/>
              <a:gd name="connsiteY46" fmla="*/ 133643 h 258069"/>
              <a:gd name="connsiteX47" fmla="*/ 2205184 w 2995299"/>
              <a:gd name="connsiteY47" fmla="*/ 122292 h 258069"/>
              <a:gd name="connsiteX48" fmla="*/ 2316631 w 2995299"/>
              <a:gd name="connsiteY48" fmla="*/ 108971 h 258069"/>
              <a:gd name="connsiteX49" fmla="*/ 2429081 w 2995299"/>
              <a:gd name="connsiteY49" fmla="*/ 94725 h 258069"/>
              <a:gd name="connsiteX50" fmla="*/ 2539523 w 2995299"/>
              <a:gd name="connsiteY50" fmla="*/ 79551 h 258069"/>
              <a:gd name="connsiteX51" fmla="*/ 2651305 w 2995299"/>
              <a:gd name="connsiteY51" fmla="*/ 61714 h 258069"/>
              <a:gd name="connsiteX52" fmla="*/ 2763086 w 2995299"/>
              <a:gd name="connsiteY52" fmla="*/ 42718 h 258069"/>
              <a:gd name="connsiteX53" fmla="*/ 2874867 w 2995299"/>
              <a:gd name="connsiteY53" fmla="*/ 23838 h 258069"/>
              <a:gd name="connsiteX54" fmla="*/ 2986314 w 2995299"/>
              <a:gd name="connsiteY54" fmla="*/ 1830 h 25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995299" h="258069">
                <a:moveTo>
                  <a:pt x="2995299" y="0"/>
                </a:moveTo>
                <a:lnTo>
                  <a:pt x="2978017" y="213614"/>
                </a:lnTo>
                <a:lnTo>
                  <a:pt x="2944764" y="216300"/>
                </a:lnTo>
                <a:lnTo>
                  <a:pt x="2806036" y="226945"/>
                </a:lnTo>
                <a:lnTo>
                  <a:pt x="2666958" y="234416"/>
                </a:lnTo>
                <a:lnTo>
                  <a:pt x="2528469" y="242092"/>
                </a:lnTo>
                <a:lnTo>
                  <a:pt x="2389479" y="248469"/>
                </a:lnTo>
                <a:lnTo>
                  <a:pt x="2252501" y="252492"/>
                </a:lnTo>
                <a:lnTo>
                  <a:pt x="2113775" y="255585"/>
                </a:lnTo>
                <a:lnTo>
                  <a:pt x="1975755" y="257479"/>
                </a:lnTo>
                <a:lnTo>
                  <a:pt x="1840287" y="257847"/>
                </a:lnTo>
                <a:lnTo>
                  <a:pt x="1703009" y="258069"/>
                </a:lnTo>
                <a:lnTo>
                  <a:pt x="1567693" y="256562"/>
                </a:lnTo>
                <a:lnTo>
                  <a:pt x="1432543" y="253022"/>
                </a:lnTo>
                <a:lnTo>
                  <a:pt x="1297969" y="249844"/>
                </a:lnTo>
                <a:lnTo>
                  <a:pt x="1164703" y="245514"/>
                </a:lnTo>
                <a:lnTo>
                  <a:pt x="1032796" y="239406"/>
                </a:lnTo>
                <a:lnTo>
                  <a:pt x="900940" y="232671"/>
                </a:lnTo>
                <a:lnTo>
                  <a:pt x="770303" y="225879"/>
                </a:lnTo>
                <a:lnTo>
                  <a:pt x="641641" y="217201"/>
                </a:lnTo>
                <a:lnTo>
                  <a:pt x="512966" y="208679"/>
                </a:lnTo>
                <a:lnTo>
                  <a:pt x="386177" y="199366"/>
                </a:lnTo>
                <a:lnTo>
                  <a:pt x="260746" y="188274"/>
                </a:lnTo>
                <a:lnTo>
                  <a:pt x="136447" y="178218"/>
                </a:lnTo>
                <a:lnTo>
                  <a:pt x="13506" y="166384"/>
                </a:lnTo>
                <a:lnTo>
                  <a:pt x="0" y="164974"/>
                </a:lnTo>
                <a:lnTo>
                  <a:pt x="40844" y="167812"/>
                </a:lnTo>
                <a:lnTo>
                  <a:pt x="132211" y="172445"/>
                </a:lnTo>
                <a:lnTo>
                  <a:pt x="225585" y="177310"/>
                </a:lnTo>
                <a:lnTo>
                  <a:pt x="320298" y="181943"/>
                </a:lnTo>
                <a:lnTo>
                  <a:pt x="415680" y="184839"/>
                </a:lnTo>
                <a:lnTo>
                  <a:pt x="512735" y="187619"/>
                </a:lnTo>
                <a:lnTo>
                  <a:pt x="611464" y="190514"/>
                </a:lnTo>
                <a:lnTo>
                  <a:pt x="711532" y="192484"/>
                </a:lnTo>
                <a:lnTo>
                  <a:pt x="812604" y="192484"/>
                </a:lnTo>
                <a:lnTo>
                  <a:pt x="915014" y="193294"/>
                </a:lnTo>
                <a:lnTo>
                  <a:pt x="1018428" y="192484"/>
                </a:lnTo>
                <a:lnTo>
                  <a:pt x="1122847" y="190514"/>
                </a:lnTo>
                <a:lnTo>
                  <a:pt x="1227600" y="188661"/>
                </a:lnTo>
                <a:lnTo>
                  <a:pt x="1333692" y="184839"/>
                </a:lnTo>
                <a:lnTo>
                  <a:pt x="1441122" y="181133"/>
                </a:lnTo>
                <a:lnTo>
                  <a:pt x="1547883" y="176268"/>
                </a:lnTo>
                <a:lnTo>
                  <a:pt x="1655983" y="169781"/>
                </a:lnTo>
                <a:lnTo>
                  <a:pt x="1765421" y="162137"/>
                </a:lnTo>
                <a:lnTo>
                  <a:pt x="1874860" y="154607"/>
                </a:lnTo>
                <a:lnTo>
                  <a:pt x="1984299" y="144994"/>
                </a:lnTo>
                <a:lnTo>
                  <a:pt x="2095745" y="133643"/>
                </a:lnTo>
                <a:lnTo>
                  <a:pt x="2205184" y="122292"/>
                </a:lnTo>
                <a:lnTo>
                  <a:pt x="2316631" y="108971"/>
                </a:lnTo>
                <a:lnTo>
                  <a:pt x="2429081" y="94725"/>
                </a:lnTo>
                <a:lnTo>
                  <a:pt x="2539523" y="79551"/>
                </a:lnTo>
                <a:lnTo>
                  <a:pt x="2651305" y="61714"/>
                </a:lnTo>
                <a:lnTo>
                  <a:pt x="2763086" y="42718"/>
                </a:lnTo>
                <a:lnTo>
                  <a:pt x="2874867" y="23838"/>
                </a:lnTo>
                <a:lnTo>
                  <a:pt x="2986314" y="183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4" name="Picture 3" descr="IMG_1245">
            <a:extLst>
              <a:ext uri="{FF2B5EF4-FFF2-40B4-BE49-F238E27FC236}">
                <a16:creationId xmlns:a16="http://schemas.microsoft.com/office/drawing/2014/main" id="{7D9EFAEB-1480-4BC0-B3A4-FC6D4F567A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758" y="689652"/>
            <a:ext cx="4109021" cy="5478694"/>
          </a:xfrm>
          <a:prstGeom prst="rect">
            <a:avLst/>
          </a:prstGeom>
        </p:spPr>
      </p:pic>
      <p:pic>
        <p:nvPicPr>
          <p:cNvPr id="3" name="Picture 2" descr="IMG_0936">
            <a:extLst>
              <a:ext uri="{FF2B5EF4-FFF2-40B4-BE49-F238E27FC236}">
                <a16:creationId xmlns:a16="http://schemas.microsoft.com/office/drawing/2014/main" id="{6DF7AC53-A7D0-42CC-7177-C8C09177F9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4675" y="1374489"/>
            <a:ext cx="5478694" cy="410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44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A733EBD-820A-4FA2-9A24-E3259DA7E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5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0947">
            <a:extLst>
              <a:ext uri="{FF2B5EF4-FFF2-40B4-BE49-F238E27FC236}">
                <a16:creationId xmlns:a16="http://schemas.microsoft.com/office/drawing/2014/main" id="{7932F251-2906-6603-DA62-11C73CFE12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9" r="48965" b="-1"/>
          <a:stretch>
            <a:fillRect/>
          </a:stretch>
        </p:blipFill>
        <p:spPr>
          <a:xfrm rot="5400000">
            <a:off x="3310467" y="-2023533"/>
            <a:ext cx="5571066" cy="10905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D4A187A-A5A0-48DF-94DB-432F7582D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2107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991">
            <a:extLst>
              <a:ext uri="{FF2B5EF4-FFF2-40B4-BE49-F238E27FC236}">
                <a16:creationId xmlns:a16="http://schemas.microsoft.com/office/drawing/2014/main" id="{BAA2BF4F-85CA-1EB8-CBEF-68371CC74F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975201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63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IMG_0996">
            <a:extLst>
              <a:ext uri="{FF2B5EF4-FFF2-40B4-BE49-F238E27FC236}">
                <a16:creationId xmlns:a16="http://schemas.microsoft.com/office/drawing/2014/main" id="{E1A00BB9-2BD8-D608-7A27-554ED69E2C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6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4" name="Picture 3" descr="IMG_0994">
            <a:extLst>
              <a:ext uri="{FF2B5EF4-FFF2-40B4-BE49-F238E27FC236}">
                <a16:creationId xmlns:a16="http://schemas.microsoft.com/office/drawing/2014/main" id="{427CB041-A5F6-34D8-3AD3-6A636719DD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r="1" b="2623"/>
          <a:stretch>
            <a:fillRect/>
          </a:stretch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3" name="Picture 2" descr="IMG_0995">
            <a:extLst>
              <a:ext uri="{FF2B5EF4-FFF2-40B4-BE49-F238E27FC236}">
                <a16:creationId xmlns:a16="http://schemas.microsoft.com/office/drawing/2014/main" id="{3347D221-184D-8352-1B2B-306AA934BC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539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70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A413FA1-397F-46E2-A861-9BA093EFA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A7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0998">
            <a:extLst>
              <a:ext uri="{FF2B5EF4-FFF2-40B4-BE49-F238E27FC236}">
                <a16:creationId xmlns:a16="http://schemas.microsoft.com/office/drawing/2014/main" id="{E2A260BF-A530-13B6-6FAA-BAD1209315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8" b="22878"/>
          <a:stretch>
            <a:fillRect/>
          </a:stretch>
        </p:blipFill>
        <p:spPr>
          <a:xfrm>
            <a:off x="643467" y="643467"/>
            <a:ext cx="5372100" cy="5571066"/>
          </a:xfrm>
          <a:prstGeom prst="rect">
            <a:avLst/>
          </a:prstGeom>
        </p:spPr>
      </p:pic>
      <p:pic>
        <p:nvPicPr>
          <p:cNvPr id="4" name="Picture 3" descr="IMG_0999">
            <a:extLst>
              <a:ext uri="{FF2B5EF4-FFF2-40B4-BE49-F238E27FC236}">
                <a16:creationId xmlns:a16="http://schemas.microsoft.com/office/drawing/2014/main" id="{F1BCD76B-58A0-6C0A-C317-EDD9C6A298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" b="39360"/>
          <a:stretch>
            <a:fillRect/>
          </a:stretch>
        </p:blipFill>
        <p:spPr>
          <a:xfrm>
            <a:off x="6176434" y="643467"/>
            <a:ext cx="5372098" cy="55710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84B308B-0C51-4BF8-8534-E8A749AC9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1235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002">
            <a:extLst>
              <a:ext uri="{FF2B5EF4-FFF2-40B4-BE49-F238E27FC236}">
                <a16:creationId xmlns:a16="http://schemas.microsoft.com/office/drawing/2014/main" id="{A2860FCE-7FBC-C073-05FD-3AF78F2124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975201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7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IMG_1003">
            <a:extLst>
              <a:ext uri="{FF2B5EF4-FFF2-40B4-BE49-F238E27FC236}">
                <a16:creationId xmlns:a16="http://schemas.microsoft.com/office/drawing/2014/main" id="{D7B3D3D2-0B8B-D630-E5A0-D8532B535F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6549"/>
          <a:stretch>
            <a:fillRect/>
          </a:stretch>
        </p:blipFill>
        <p:spPr>
          <a:xfrm>
            <a:off x="838199" y="557188"/>
            <a:ext cx="3462131" cy="5751713"/>
          </a:xfrm>
          <a:prstGeom prst="rect">
            <a:avLst/>
          </a:prstGeom>
        </p:spPr>
      </p:pic>
      <p:pic>
        <p:nvPicPr>
          <p:cNvPr id="4" name="Picture 3" descr="IMG_1004">
            <a:extLst>
              <a:ext uri="{FF2B5EF4-FFF2-40B4-BE49-F238E27FC236}">
                <a16:creationId xmlns:a16="http://schemas.microsoft.com/office/drawing/2014/main" id="{B258264D-AF7D-0A63-162C-DE3C4DCC51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14"/>
          <a:stretch>
            <a:fillRect/>
          </a:stretch>
        </p:blipFill>
        <p:spPr>
          <a:xfrm>
            <a:off x="4459582" y="557188"/>
            <a:ext cx="3295096" cy="5751713"/>
          </a:xfrm>
          <a:prstGeom prst="rect">
            <a:avLst/>
          </a:prstGeom>
        </p:spPr>
      </p:pic>
      <p:pic>
        <p:nvPicPr>
          <p:cNvPr id="5" name="Picture 4" descr="IMG_1237">
            <a:extLst>
              <a:ext uri="{FF2B5EF4-FFF2-40B4-BE49-F238E27FC236}">
                <a16:creationId xmlns:a16="http://schemas.microsoft.com/office/drawing/2014/main" id="{0769B70C-BE47-569D-8854-E67C9D8B4F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44"/>
          <a:stretch>
            <a:fillRect/>
          </a:stretch>
        </p:blipFill>
        <p:spPr>
          <a:xfrm>
            <a:off x="7913930" y="557188"/>
            <a:ext cx="3439859" cy="57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14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231">
            <a:extLst>
              <a:ext uri="{FF2B5EF4-FFF2-40B4-BE49-F238E27FC236}">
                <a16:creationId xmlns:a16="http://schemas.microsoft.com/office/drawing/2014/main" id="{5F56B1BB-9CF1-3B93-630A-ABA5D8E211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72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236">
            <a:extLst>
              <a:ext uri="{FF2B5EF4-FFF2-40B4-BE49-F238E27FC236}">
                <a16:creationId xmlns:a16="http://schemas.microsoft.com/office/drawing/2014/main" id="{D221F7BF-6374-A93B-F032-F31C11EAE0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975201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54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239">
            <a:extLst>
              <a:ext uri="{FF2B5EF4-FFF2-40B4-BE49-F238E27FC236}">
                <a16:creationId xmlns:a16="http://schemas.microsoft.com/office/drawing/2014/main" id="{9853196E-E5AD-825C-B563-D78681B8F8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975201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56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F279D6-ED25-4D3F-9479-8ABB21867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8D0B1B4-C487-47EF-B7D0-421066454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214736A-03B2-4B91-B0AF-B21213F3B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969335" y="1702087"/>
            <a:ext cx="3209207" cy="612850"/>
          </a:xfrm>
          <a:custGeom>
            <a:avLst/>
            <a:gdLst>
              <a:gd name="connsiteX0" fmla="*/ 3195151 w 3209207"/>
              <a:gd name="connsiteY0" fmla="*/ 612847 h 612850"/>
              <a:gd name="connsiteX1" fmla="*/ 3029871 w 3209207"/>
              <a:gd name="connsiteY1" fmla="*/ 611146 h 612850"/>
              <a:gd name="connsiteX2" fmla="*/ 2949639 w 3209207"/>
              <a:gd name="connsiteY2" fmla="*/ 608906 h 612850"/>
              <a:gd name="connsiteX3" fmla="*/ 2978018 w 3209207"/>
              <a:gd name="connsiteY3" fmla="*/ 258115 h 612850"/>
              <a:gd name="connsiteX4" fmla="*/ 2944764 w 3209207"/>
              <a:gd name="connsiteY4" fmla="*/ 260801 h 612850"/>
              <a:gd name="connsiteX5" fmla="*/ 2806036 w 3209207"/>
              <a:gd name="connsiteY5" fmla="*/ 271446 h 612850"/>
              <a:gd name="connsiteX6" fmla="*/ 2666958 w 3209207"/>
              <a:gd name="connsiteY6" fmla="*/ 278917 h 612850"/>
              <a:gd name="connsiteX7" fmla="*/ 2528469 w 3209207"/>
              <a:gd name="connsiteY7" fmla="*/ 286593 h 612850"/>
              <a:gd name="connsiteX8" fmla="*/ 2389479 w 3209207"/>
              <a:gd name="connsiteY8" fmla="*/ 292970 h 612850"/>
              <a:gd name="connsiteX9" fmla="*/ 2252501 w 3209207"/>
              <a:gd name="connsiteY9" fmla="*/ 296993 h 612850"/>
              <a:gd name="connsiteX10" fmla="*/ 2113775 w 3209207"/>
              <a:gd name="connsiteY10" fmla="*/ 300086 h 612850"/>
              <a:gd name="connsiteX11" fmla="*/ 1975755 w 3209207"/>
              <a:gd name="connsiteY11" fmla="*/ 301980 h 612850"/>
              <a:gd name="connsiteX12" fmla="*/ 1840287 w 3209207"/>
              <a:gd name="connsiteY12" fmla="*/ 302348 h 612850"/>
              <a:gd name="connsiteX13" fmla="*/ 1703009 w 3209207"/>
              <a:gd name="connsiteY13" fmla="*/ 302570 h 612850"/>
              <a:gd name="connsiteX14" fmla="*/ 1567693 w 3209207"/>
              <a:gd name="connsiteY14" fmla="*/ 301063 h 612850"/>
              <a:gd name="connsiteX15" fmla="*/ 1432543 w 3209207"/>
              <a:gd name="connsiteY15" fmla="*/ 297523 h 612850"/>
              <a:gd name="connsiteX16" fmla="*/ 1297969 w 3209207"/>
              <a:gd name="connsiteY16" fmla="*/ 294345 h 612850"/>
              <a:gd name="connsiteX17" fmla="*/ 1164703 w 3209207"/>
              <a:gd name="connsiteY17" fmla="*/ 290015 h 612850"/>
              <a:gd name="connsiteX18" fmla="*/ 1032796 w 3209207"/>
              <a:gd name="connsiteY18" fmla="*/ 283907 h 612850"/>
              <a:gd name="connsiteX19" fmla="*/ 900940 w 3209207"/>
              <a:gd name="connsiteY19" fmla="*/ 277172 h 612850"/>
              <a:gd name="connsiteX20" fmla="*/ 770303 w 3209207"/>
              <a:gd name="connsiteY20" fmla="*/ 270380 h 612850"/>
              <a:gd name="connsiteX21" fmla="*/ 641641 w 3209207"/>
              <a:gd name="connsiteY21" fmla="*/ 261702 h 612850"/>
              <a:gd name="connsiteX22" fmla="*/ 512966 w 3209207"/>
              <a:gd name="connsiteY22" fmla="*/ 253180 h 612850"/>
              <a:gd name="connsiteX23" fmla="*/ 386177 w 3209207"/>
              <a:gd name="connsiteY23" fmla="*/ 243867 h 612850"/>
              <a:gd name="connsiteX24" fmla="*/ 260746 w 3209207"/>
              <a:gd name="connsiteY24" fmla="*/ 232775 h 612850"/>
              <a:gd name="connsiteX25" fmla="*/ 136447 w 3209207"/>
              <a:gd name="connsiteY25" fmla="*/ 222719 h 612850"/>
              <a:gd name="connsiteX26" fmla="*/ 13506 w 3209207"/>
              <a:gd name="connsiteY26" fmla="*/ 210885 h 612850"/>
              <a:gd name="connsiteX27" fmla="*/ 0 w 3209207"/>
              <a:gd name="connsiteY27" fmla="*/ 209475 h 612850"/>
              <a:gd name="connsiteX28" fmla="*/ 40844 w 3209207"/>
              <a:gd name="connsiteY28" fmla="*/ 212313 h 612850"/>
              <a:gd name="connsiteX29" fmla="*/ 132211 w 3209207"/>
              <a:gd name="connsiteY29" fmla="*/ 216946 h 612850"/>
              <a:gd name="connsiteX30" fmla="*/ 225585 w 3209207"/>
              <a:gd name="connsiteY30" fmla="*/ 221811 h 612850"/>
              <a:gd name="connsiteX31" fmla="*/ 320298 w 3209207"/>
              <a:gd name="connsiteY31" fmla="*/ 226444 h 612850"/>
              <a:gd name="connsiteX32" fmla="*/ 415680 w 3209207"/>
              <a:gd name="connsiteY32" fmla="*/ 229340 h 612850"/>
              <a:gd name="connsiteX33" fmla="*/ 512735 w 3209207"/>
              <a:gd name="connsiteY33" fmla="*/ 232120 h 612850"/>
              <a:gd name="connsiteX34" fmla="*/ 611464 w 3209207"/>
              <a:gd name="connsiteY34" fmla="*/ 235015 h 612850"/>
              <a:gd name="connsiteX35" fmla="*/ 711532 w 3209207"/>
              <a:gd name="connsiteY35" fmla="*/ 236985 h 612850"/>
              <a:gd name="connsiteX36" fmla="*/ 812604 w 3209207"/>
              <a:gd name="connsiteY36" fmla="*/ 236985 h 612850"/>
              <a:gd name="connsiteX37" fmla="*/ 915014 w 3209207"/>
              <a:gd name="connsiteY37" fmla="*/ 237795 h 612850"/>
              <a:gd name="connsiteX38" fmla="*/ 1018428 w 3209207"/>
              <a:gd name="connsiteY38" fmla="*/ 236985 h 612850"/>
              <a:gd name="connsiteX39" fmla="*/ 1122847 w 3209207"/>
              <a:gd name="connsiteY39" fmla="*/ 235015 h 612850"/>
              <a:gd name="connsiteX40" fmla="*/ 1227600 w 3209207"/>
              <a:gd name="connsiteY40" fmla="*/ 233162 h 612850"/>
              <a:gd name="connsiteX41" fmla="*/ 1333692 w 3209207"/>
              <a:gd name="connsiteY41" fmla="*/ 229340 h 612850"/>
              <a:gd name="connsiteX42" fmla="*/ 1441122 w 3209207"/>
              <a:gd name="connsiteY42" fmla="*/ 225634 h 612850"/>
              <a:gd name="connsiteX43" fmla="*/ 1547883 w 3209207"/>
              <a:gd name="connsiteY43" fmla="*/ 220769 h 612850"/>
              <a:gd name="connsiteX44" fmla="*/ 1655983 w 3209207"/>
              <a:gd name="connsiteY44" fmla="*/ 214282 h 612850"/>
              <a:gd name="connsiteX45" fmla="*/ 1765421 w 3209207"/>
              <a:gd name="connsiteY45" fmla="*/ 206638 h 612850"/>
              <a:gd name="connsiteX46" fmla="*/ 1874860 w 3209207"/>
              <a:gd name="connsiteY46" fmla="*/ 199108 h 612850"/>
              <a:gd name="connsiteX47" fmla="*/ 1984299 w 3209207"/>
              <a:gd name="connsiteY47" fmla="*/ 189495 h 612850"/>
              <a:gd name="connsiteX48" fmla="*/ 2095745 w 3209207"/>
              <a:gd name="connsiteY48" fmla="*/ 178144 h 612850"/>
              <a:gd name="connsiteX49" fmla="*/ 2205184 w 3209207"/>
              <a:gd name="connsiteY49" fmla="*/ 166793 h 612850"/>
              <a:gd name="connsiteX50" fmla="*/ 2316631 w 3209207"/>
              <a:gd name="connsiteY50" fmla="*/ 153472 h 612850"/>
              <a:gd name="connsiteX51" fmla="*/ 2429081 w 3209207"/>
              <a:gd name="connsiteY51" fmla="*/ 139226 h 612850"/>
              <a:gd name="connsiteX52" fmla="*/ 2539523 w 3209207"/>
              <a:gd name="connsiteY52" fmla="*/ 124052 h 612850"/>
              <a:gd name="connsiteX53" fmla="*/ 2651305 w 3209207"/>
              <a:gd name="connsiteY53" fmla="*/ 106215 h 612850"/>
              <a:gd name="connsiteX54" fmla="*/ 2763086 w 3209207"/>
              <a:gd name="connsiteY54" fmla="*/ 87219 h 612850"/>
              <a:gd name="connsiteX55" fmla="*/ 2874867 w 3209207"/>
              <a:gd name="connsiteY55" fmla="*/ 68339 h 612850"/>
              <a:gd name="connsiteX56" fmla="*/ 2986314 w 3209207"/>
              <a:gd name="connsiteY56" fmla="*/ 46331 h 612850"/>
              <a:gd name="connsiteX57" fmla="*/ 3097760 w 3209207"/>
              <a:gd name="connsiteY57" fmla="*/ 23629 h 612850"/>
              <a:gd name="connsiteX58" fmla="*/ 3209207 w 3209207"/>
              <a:gd name="connsiteY58" fmla="*/ 0 h 612850"/>
              <a:gd name="connsiteX59" fmla="*/ 3195151 w 3209207"/>
              <a:gd name="connsiteY59" fmla="*/ 612847 h 6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209207" h="612850">
                <a:moveTo>
                  <a:pt x="3195151" y="612847"/>
                </a:moveTo>
                <a:cubicBezTo>
                  <a:pt x="3144238" y="612898"/>
                  <a:pt x="3088941" y="612318"/>
                  <a:pt x="3029871" y="611146"/>
                </a:cubicBezTo>
                <a:lnTo>
                  <a:pt x="2949639" y="608906"/>
                </a:lnTo>
                <a:lnTo>
                  <a:pt x="2978018" y="258115"/>
                </a:lnTo>
                <a:lnTo>
                  <a:pt x="2944764" y="260801"/>
                </a:lnTo>
                <a:lnTo>
                  <a:pt x="2806036" y="271446"/>
                </a:lnTo>
                <a:lnTo>
                  <a:pt x="2666958" y="278917"/>
                </a:lnTo>
                <a:lnTo>
                  <a:pt x="2528469" y="286593"/>
                </a:lnTo>
                <a:lnTo>
                  <a:pt x="2389479" y="292970"/>
                </a:lnTo>
                <a:lnTo>
                  <a:pt x="2252501" y="296993"/>
                </a:lnTo>
                <a:lnTo>
                  <a:pt x="2113775" y="300086"/>
                </a:lnTo>
                <a:lnTo>
                  <a:pt x="1975755" y="301980"/>
                </a:lnTo>
                <a:lnTo>
                  <a:pt x="1840287" y="302348"/>
                </a:lnTo>
                <a:lnTo>
                  <a:pt x="1703009" y="302570"/>
                </a:lnTo>
                <a:lnTo>
                  <a:pt x="1567693" y="301063"/>
                </a:lnTo>
                <a:lnTo>
                  <a:pt x="1432543" y="297523"/>
                </a:lnTo>
                <a:lnTo>
                  <a:pt x="1297969" y="294345"/>
                </a:lnTo>
                <a:lnTo>
                  <a:pt x="1164703" y="290015"/>
                </a:lnTo>
                <a:lnTo>
                  <a:pt x="1032796" y="283907"/>
                </a:lnTo>
                <a:lnTo>
                  <a:pt x="900940" y="277172"/>
                </a:lnTo>
                <a:lnTo>
                  <a:pt x="770303" y="270380"/>
                </a:lnTo>
                <a:lnTo>
                  <a:pt x="641641" y="261702"/>
                </a:lnTo>
                <a:lnTo>
                  <a:pt x="512966" y="253180"/>
                </a:lnTo>
                <a:lnTo>
                  <a:pt x="386177" y="243867"/>
                </a:lnTo>
                <a:lnTo>
                  <a:pt x="260746" y="232775"/>
                </a:lnTo>
                <a:lnTo>
                  <a:pt x="136447" y="222719"/>
                </a:lnTo>
                <a:lnTo>
                  <a:pt x="13506" y="210885"/>
                </a:lnTo>
                <a:lnTo>
                  <a:pt x="0" y="209475"/>
                </a:lnTo>
                <a:lnTo>
                  <a:pt x="40844" y="212313"/>
                </a:lnTo>
                <a:lnTo>
                  <a:pt x="132211" y="216946"/>
                </a:lnTo>
                <a:lnTo>
                  <a:pt x="225585" y="221811"/>
                </a:lnTo>
                <a:lnTo>
                  <a:pt x="320298" y="226444"/>
                </a:lnTo>
                <a:lnTo>
                  <a:pt x="415680" y="229340"/>
                </a:lnTo>
                <a:lnTo>
                  <a:pt x="512735" y="232120"/>
                </a:lnTo>
                <a:lnTo>
                  <a:pt x="611464" y="235015"/>
                </a:lnTo>
                <a:lnTo>
                  <a:pt x="711532" y="236985"/>
                </a:lnTo>
                <a:lnTo>
                  <a:pt x="812604" y="236985"/>
                </a:lnTo>
                <a:lnTo>
                  <a:pt x="915014" y="237795"/>
                </a:lnTo>
                <a:lnTo>
                  <a:pt x="1018428" y="236985"/>
                </a:lnTo>
                <a:lnTo>
                  <a:pt x="1122847" y="235015"/>
                </a:lnTo>
                <a:lnTo>
                  <a:pt x="1227600" y="233162"/>
                </a:lnTo>
                <a:lnTo>
                  <a:pt x="1333692" y="229340"/>
                </a:lnTo>
                <a:lnTo>
                  <a:pt x="1441122" y="225634"/>
                </a:lnTo>
                <a:lnTo>
                  <a:pt x="1547883" y="220769"/>
                </a:lnTo>
                <a:lnTo>
                  <a:pt x="1655983" y="214282"/>
                </a:lnTo>
                <a:lnTo>
                  <a:pt x="1765421" y="206638"/>
                </a:lnTo>
                <a:lnTo>
                  <a:pt x="1874860" y="199108"/>
                </a:lnTo>
                <a:lnTo>
                  <a:pt x="1984299" y="189495"/>
                </a:lnTo>
                <a:lnTo>
                  <a:pt x="2095745" y="178144"/>
                </a:lnTo>
                <a:lnTo>
                  <a:pt x="2205184" y="166793"/>
                </a:lnTo>
                <a:lnTo>
                  <a:pt x="2316631" y="153472"/>
                </a:lnTo>
                <a:lnTo>
                  <a:pt x="2429081" y="139226"/>
                </a:lnTo>
                <a:lnTo>
                  <a:pt x="2539523" y="124052"/>
                </a:lnTo>
                <a:lnTo>
                  <a:pt x="2651305" y="106215"/>
                </a:lnTo>
                <a:lnTo>
                  <a:pt x="2763086" y="87219"/>
                </a:lnTo>
                <a:lnTo>
                  <a:pt x="2874867" y="68339"/>
                </a:lnTo>
                <a:lnTo>
                  <a:pt x="2986314" y="46331"/>
                </a:lnTo>
                <a:lnTo>
                  <a:pt x="3097760" y="23629"/>
                </a:lnTo>
                <a:lnTo>
                  <a:pt x="3209207" y="0"/>
                </a:lnTo>
                <a:cubicBezTo>
                  <a:pt x="3198832" y="386055"/>
                  <a:pt x="3205525" y="226792"/>
                  <a:pt x="3195151" y="612847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3" name="Picture 2" descr="6472116454991393234">
            <a:extLst>
              <a:ext uri="{FF2B5EF4-FFF2-40B4-BE49-F238E27FC236}">
                <a16:creationId xmlns:a16="http://schemas.microsoft.com/office/drawing/2014/main" id="{28FCB0AC-4776-7E2A-AD05-2944C17FF1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01" y="643466"/>
            <a:ext cx="742808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241">
            <a:extLst>
              <a:ext uri="{FF2B5EF4-FFF2-40B4-BE49-F238E27FC236}">
                <a16:creationId xmlns:a16="http://schemas.microsoft.com/office/drawing/2014/main" id="{16F6F767-6244-B3C8-56AF-0C2034E32B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68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A413FA1-397F-46E2-A861-9BA093EFA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3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1243">
            <a:extLst>
              <a:ext uri="{FF2B5EF4-FFF2-40B4-BE49-F238E27FC236}">
                <a16:creationId xmlns:a16="http://schemas.microsoft.com/office/drawing/2014/main" id="{D7F37F8A-5D78-0FDC-A007-9A87DB81F7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2"/>
          <a:stretch>
            <a:fillRect/>
          </a:stretch>
        </p:blipFill>
        <p:spPr>
          <a:xfrm>
            <a:off x="643467" y="643467"/>
            <a:ext cx="5372100" cy="5571066"/>
          </a:xfrm>
          <a:prstGeom prst="rect">
            <a:avLst/>
          </a:prstGeom>
        </p:spPr>
      </p:pic>
      <p:pic>
        <p:nvPicPr>
          <p:cNvPr id="4" name="Picture 3" descr="IMG_1242">
            <a:extLst>
              <a:ext uri="{FF2B5EF4-FFF2-40B4-BE49-F238E27FC236}">
                <a16:creationId xmlns:a16="http://schemas.microsoft.com/office/drawing/2014/main" id="{481D29B5-86A2-84C1-AE39-C833EFF655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2"/>
          <a:stretch>
            <a:fillRect/>
          </a:stretch>
        </p:blipFill>
        <p:spPr>
          <a:xfrm>
            <a:off x="6176434" y="643467"/>
            <a:ext cx="5372098" cy="55710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84B308B-0C51-4BF8-8534-E8A749AC9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5272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CAB09B8-D77F-4FE0-AC8E-DD605CE51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1380">
            <a:extLst>
              <a:ext uri="{FF2B5EF4-FFF2-40B4-BE49-F238E27FC236}">
                <a16:creationId xmlns:a16="http://schemas.microsoft.com/office/drawing/2014/main" id="{73F89559-EDB0-6C52-DE4D-CF8A051C2C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4" b="36082"/>
          <a:stretch>
            <a:fillRect/>
          </a:stretch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4" name="Picture 3" descr="IMG_1250">
            <a:extLst>
              <a:ext uri="{FF2B5EF4-FFF2-40B4-BE49-F238E27FC236}">
                <a16:creationId xmlns:a16="http://schemas.microsoft.com/office/drawing/2014/main" id="{15194D44-B5FD-40F2-28E3-EA35BD1B3D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2"/>
          <a:stretch>
            <a:fillRect/>
          </a:stretch>
        </p:blipFill>
        <p:spPr>
          <a:xfrm>
            <a:off x="6176434" y="643467"/>
            <a:ext cx="537209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1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383">
            <a:extLst>
              <a:ext uri="{FF2B5EF4-FFF2-40B4-BE49-F238E27FC236}">
                <a16:creationId xmlns:a16="http://schemas.microsoft.com/office/drawing/2014/main" id="{1164E8B9-6DD4-A58F-1D3E-13E4C13E20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975201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66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384">
            <a:extLst>
              <a:ext uri="{FF2B5EF4-FFF2-40B4-BE49-F238E27FC236}">
                <a16:creationId xmlns:a16="http://schemas.microsoft.com/office/drawing/2014/main" id="{B9B71ED6-04A9-75B3-1DD6-3EFFDAC342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975201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21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A413FA1-397F-46E2-A861-9BA093EFA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4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MG_1387">
            <a:extLst>
              <a:ext uri="{FF2B5EF4-FFF2-40B4-BE49-F238E27FC236}">
                <a16:creationId xmlns:a16="http://schemas.microsoft.com/office/drawing/2014/main" id="{3957C8AC-E33B-F4BB-E2A2-9D55961275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" b="36808"/>
          <a:stretch>
            <a:fillRect/>
          </a:stretch>
        </p:blipFill>
        <p:spPr>
          <a:xfrm>
            <a:off x="643467" y="643467"/>
            <a:ext cx="5372100" cy="5571066"/>
          </a:xfrm>
          <a:prstGeom prst="rect">
            <a:avLst/>
          </a:prstGeom>
        </p:spPr>
      </p:pic>
      <p:pic>
        <p:nvPicPr>
          <p:cNvPr id="3" name="Picture 2" descr="IMG_1388">
            <a:extLst>
              <a:ext uri="{FF2B5EF4-FFF2-40B4-BE49-F238E27FC236}">
                <a16:creationId xmlns:a16="http://schemas.microsoft.com/office/drawing/2014/main" id="{4C8E8664-C404-1440-7327-E8E458EE39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7" b="30529"/>
          <a:stretch>
            <a:fillRect/>
          </a:stretch>
        </p:blipFill>
        <p:spPr>
          <a:xfrm>
            <a:off x="6176434" y="643467"/>
            <a:ext cx="5372098" cy="5571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84B308B-0C51-4BF8-8534-E8A749AC9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9338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5111C5C-ADB4-43B6-A849-B60555872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D683FB4-B0E0-4992-A4F0-EED451864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1FDCBA2-9985-40AA-9B75-0D63FF96A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952457" y="1996800"/>
            <a:ext cx="2995299" cy="258069"/>
          </a:xfrm>
          <a:custGeom>
            <a:avLst/>
            <a:gdLst>
              <a:gd name="connsiteX0" fmla="*/ 2995299 w 2995299"/>
              <a:gd name="connsiteY0" fmla="*/ 0 h 258069"/>
              <a:gd name="connsiteX1" fmla="*/ 2978017 w 2995299"/>
              <a:gd name="connsiteY1" fmla="*/ 213614 h 258069"/>
              <a:gd name="connsiteX2" fmla="*/ 2944764 w 2995299"/>
              <a:gd name="connsiteY2" fmla="*/ 216300 h 258069"/>
              <a:gd name="connsiteX3" fmla="*/ 2806036 w 2995299"/>
              <a:gd name="connsiteY3" fmla="*/ 226945 h 258069"/>
              <a:gd name="connsiteX4" fmla="*/ 2666958 w 2995299"/>
              <a:gd name="connsiteY4" fmla="*/ 234416 h 258069"/>
              <a:gd name="connsiteX5" fmla="*/ 2528469 w 2995299"/>
              <a:gd name="connsiteY5" fmla="*/ 242092 h 258069"/>
              <a:gd name="connsiteX6" fmla="*/ 2389479 w 2995299"/>
              <a:gd name="connsiteY6" fmla="*/ 248469 h 258069"/>
              <a:gd name="connsiteX7" fmla="*/ 2252501 w 2995299"/>
              <a:gd name="connsiteY7" fmla="*/ 252492 h 258069"/>
              <a:gd name="connsiteX8" fmla="*/ 2113775 w 2995299"/>
              <a:gd name="connsiteY8" fmla="*/ 255585 h 258069"/>
              <a:gd name="connsiteX9" fmla="*/ 1975755 w 2995299"/>
              <a:gd name="connsiteY9" fmla="*/ 257479 h 258069"/>
              <a:gd name="connsiteX10" fmla="*/ 1840287 w 2995299"/>
              <a:gd name="connsiteY10" fmla="*/ 257847 h 258069"/>
              <a:gd name="connsiteX11" fmla="*/ 1703009 w 2995299"/>
              <a:gd name="connsiteY11" fmla="*/ 258069 h 258069"/>
              <a:gd name="connsiteX12" fmla="*/ 1567693 w 2995299"/>
              <a:gd name="connsiteY12" fmla="*/ 256562 h 258069"/>
              <a:gd name="connsiteX13" fmla="*/ 1432543 w 2995299"/>
              <a:gd name="connsiteY13" fmla="*/ 253022 h 258069"/>
              <a:gd name="connsiteX14" fmla="*/ 1297969 w 2995299"/>
              <a:gd name="connsiteY14" fmla="*/ 249844 h 258069"/>
              <a:gd name="connsiteX15" fmla="*/ 1164703 w 2995299"/>
              <a:gd name="connsiteY15" fmla="*/ 245514 h 258069"/>
              <a:gd name="connsiteX16" fmla="*/ 1032796 w 2995299"/>
              <a:gd name="connsiteY16" fmla="*/ 239406 h 258069"/>
              <a:gd name="connsiteX17" fmla="*/ 900940 w 2995299"/>
              <a:gd name="connsiteY17" fmla="*/ 232671 h 258069"/>
              <a:gd name="connsiteX18" fmla="*/ 770303 w 2995299"/>
              <a:gd name="connsiteY18" fmla="*/ 225879 h 258069"/>
              <a:gd name="connsiteX19" fmla="*/ 641641 w 2995299"/>
              <a:gd name="connsiteY19" fmla="*/ 217201 h 258069"/>
              <a:gd name="connsiteX20" fmla="*/ 512966 w 2995299"/>
              <a:gd name="connsiteY20" fmla="*/ 208679 h 258069"/>
              <a:gd name="connsiteX21" fmla="*/ 386177 w 2995299"/>
              <a:gd name="connsiteY21" fmla="*/ 199366 h 258069"/>
              <a:gd name="connsiteX22" fmla="*/ 260746 w 2995299"/>
              <a:gd name="connsiteY22" fmla="*/ 188274 h 258069"/>
              <a:gd name="connsiteX23" fmla="*/ 136447 w 2995299"/>
              <a:gd name="connsiteY23" fmla="*/ 178218 h 258069"/>
              <a:gd name="connsiteX24" fmla="*/ 13506 w 2995299"/>
              <a:gd name="connsiteY24" fmla="*/ 166384 h 258069"/>
              <a:gd name="connsiteX25" fmla="*/ 0 w 2995299"/>
              <a:gd name="connsiteY25" fmla="*/ 164974 h 258069"/>
              <a:gd name="connsiteX26" fmla="*/ 40844 w 2995299"/>
              <a:gd name="connsiteY26" fmla="*/ 167812 h 258069"/>
              <a:gd name="connsiteX27" fmla="*/ 132211 w 2995299"/>
              <a:gd name="connsiteY27" fmla="*/ 172445 h 258069"/>
              <a:gd name="connsiteX28" fmla="*/ 225585 w 2995299"/>
              <a:gd name="connsiteY28" fmla="*/ 177310 h 258069"/>
              <a:gd name="connsiteX29" fmla="*/ 320298 w 2995299"/>
              <a:gd name="connsiteY29" fmla="*/ 181943 h 258069"/>
              <a:gd name="connsiteX30" fmla="*/ 415680 w 2995299"/>
              <a:gd name="connsiteY30" fmla="*/ 184839 h 258069"/>
              <a:gd name="connsiteX31" fmla="*/ 512735 w 2995299"/>
              <a:gd name="connsiteY31" fmla="*/ 187619 h 258069"/>
              <a:gd name="connsiteX32" fmla="*/ 611464 w 2995299"/>
              <a:gd name="connsiteY32" fmla="*/ 190514 h 258069"/>
              <a:gd name="connsiteX33" fmla="*/ 711532 w 2995299"/>
              <a:gd name="connsiteY33" fmla="*/ 192484 h 258069"/>
              <a:gd name="connsiteX34" fmla="*/ 812604 w 2995299"/>
              <a:gd name="connsiteY34" fmla="*/ 192484 h 258069"/>
              <a:gd name="connsiteX35" fmla="*/ 915014 w 2995299"/>
              <a:gd name="connsiteY35" fmla="*/ 193294 h 258069"/>
              <a:gd name="connsiteX36" fmla="*/ 1018428 w 2995299"/>
              <a:gd name="connsiteY36" fmla="*/ 192484 h 258069"/>
              <a:gd name="connsiteX37" fmla="*/ 1122847 w 2995299"/>
              <a:gd name="connsiteY37" fmla="*/ 190514 h 258069"/>
              <a:gd name="connsiteX38" fmla="*/ 1227600 w 2995299"/>
              <a:gd name="connsiteY38" fmla="*/ 188661 h 258069"/>
              <a:gd name="connsiteX39" fmla="*/ 1333692 w 2995299"/>
              <a:gd name="connsiteY39" fmla="*/ 184839 h 258069"/>
              <a:gd name="connsiteX40" fmla="*/ 1441122 w 2995299"/>
              <a:gd name="connsiteY40" fmla="*/ 181133 h 258069"/>
              <a:gd name="connsiteX41" fmla="*/ 1547883 w 2995299"/>
              <a:gd name="connsiteY41" fmla="*/ 176268 h 258069"/>
              <a:gd name="connsiteX42" fmla="*/ 1655983 w 2995299"/>
              <a:gd name="connsiteY42" fmla="*/ 169781 h 258069"/>
              <a:gd name="connsiteX43" fmla="*/ 1765421 w 2995299"/>
              <a:gd name="connsiteY43" fmla="*/ 162137 h 258069"/>
              <a:gd name="connsiteX44" fmla="*/ 1874860 w 2995299"/>
              <a:gd name="connsiteY44" fmla="*/ 154607 h 258069"/>
              <a:gd name="connsiteX45" fmla="*/ 1984299 w 2995299"/>
              <a:gd name="connsiteY45" fmla="*/ 144994 h 258069"/>
              <a:gd name="connsiteX46" fmla="*/ 2095745 w 2995299"/>
              <a:gd name="connsiteY46" fmla="*/ 133643 h 258069"/>
              <a:gd name="connsiteX47" fmla="*/ 2205184 w 2995299"/>
              <a:gd name="connsiteY47" fmla="*/ 122292 h 258069"/>
              <a:gd name="connsiteX48" fmla="*/ 2316631 w 2995299"/>
              <a:gd name="connsiteY48" fmla="*/ 108971 h 258069"/>
              <a:gd name="connsiteX49" fmla="*/ 2429081 w 2995299"/>
              <a:gd name="connsiteY49" fmla="*/ 94725 h 258069"/>
              <a:gd name="connsiteX50" fmla="*/ 2539523 w 2995299"/>
              <a:gd name="connsiteY50" fmla="*/ 79551 h 258069"/>
              <a:gd name="connsiteX51" fmla="*/ 2651305 w 2995299"/>
              <a:gd name="connsiteY51" fmla="*/ 61714 h 258069"/>
              <a:gd name="connsiteX52" fmla="*/ 2763086 w 2995299"/>
              <a:gd name="connsiteY52" fmla="*/ 42718 h 258069"/>
              <a:gd name="connsiteX53" fmla="*/ 2874867 w 2995299"/>
              <a:gd name="connsiteY53" fmla="*/ 23838 h 258069"/>
              <a:gd name="connsiteX54" fmla="*/ 2986314 w 2995299"/>
              <a:gd name="connsiteY54" fmla="*/ 1830 h 258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995299" h="258069">
                <a:moveTo>
                  <a:pt x="2995299" y="0"/>
                </a:moveTo>
                <a:lnTo>
                  <a:pt x="2978017" y="213614"/>
                </a:lnTo>
                <a:lnTo>
                  <a:pt x="2944764" y="216300"/>
                </a:lnTo>
                <a:lnTo>
                  <a:pt x="2806036" y="226945"/>
                </a:lnTo>
                <a:lnTo>
                  <a:pt x="2666958" y="234416"/>
                </a:lnTo>
                <a:lnTo>
                  <a:pt x="2528469" y="242092"/>
                </a:lnTo>
                <a:lnTo>
                  <a:pt x="2389479" y="248469"/>
                </a:lnTo>
                <a:lnTo>
                  <a:pt x="2252501" y="252492"/>
                </a:lnTo>
                <a:lnTo>
                  <a:pt x="2113775" y="255585"/>
                </a:lnTo>
                <a:lnTo>
                  <a:pt x="1975755" y="257479"/>
                </a:lnTo>
                <a:lnTo>
                  <a:pt x="1840287" y="257847"/>
                </a:lnTo>
                <a:lnTo>
                  <a:pt x="1703009" y="258069"/>
                </a:lnTo>
                <a:lnTo>
                  <a:pt x="1567693" y="256562"/>
                </a:lnTo>
                <a:lnTo>
                  <a:pt x="1432543" y="253022"/>
                </a:lnTo>
                <a:lnTo>
                  <a:pt x="1297969" y="249844"/>
                </a:lnTo>
                <a:lnTo>
                  <a:pt x="1164703" y="245514"/>
                </a:lnTo>
                <a:lnTo>
                  <a:pt x="1032796" y="239406"/>
                </a:lnTo>
                <a:lnTo>
                  <a:pt x="900940" y="232671"/>
                </a:lnTo>
                <a:lnTo>
                  <a:pt x="770303" y="225879"/>
                </a:lnTo>
                <a:lnTo>
                  <a:pt x="641641" y="217201"/>
                </a:lnTo>
                <a:lnTo>
                  <a:pt x="512966" y="208679"/>
                </a:lnTo>
                <a:lnTo>
                  <a:pt x="386177" y="199366"/>
                </a:lnTo>
                <a:lnTo>
                  <a:pt x="260746" y="188274"/>
                </a:lnTo>
                <a:lnTo>
                  <a:pt x="136447" y="178218"/>
                </a:lnTo>
                <a:lnTo>
                  <a:pt x="13506" y="166384"/>
                </a:lnTo>
                <a:lnTo>
                  <a:pt x="0" y="164974"/>
                </a:lnTo>
                <a:lnTo>
                  <a:pt x="40844" y="167812"/>
                </a:lnTo>
                <a:lnTo>
                  <a:pt x="132211" y="172445"/>
                </a:lnTo>
                <a:lnTo>
                  <a:pt x="225585" y="177310"/>
                </a:lnTo>
                <a:lnTo>
                  <a:pt x="320298" y="181943"/>
                </a:lnTo>
                <a:lnTo>
                  <a:pt x="415680" y="184839"/>
                </a:lnTo>
                <a:lnTo>
                  <a:pt x="512735" y="187619"/>
                </a:lnTo>
                <a:lnTo>
                  <a:pt x="611464" y="190514"/>
                </a:lnTo>
                <a:lnTo>
                  <a:pt x="711532" y="192484"/>
                </a:lnTo>
                <a:lnTo>
                  <a:pt x="812604" y="192484"/>
                </a:lnTo>
                <a:lnTo>
                  <a:pt x="915014" y="193294"/>
                </a:lnTo>
                <a:lnTo>
                  <a:pt x="1018428" y="192484"/>
                </a:lnTo>
                <a:lnTo>
                  <a:pt x="1122847" y="190514"/>
                </a:lnTo>
                <a:lnTo>
                  <a:pt x="1227600" y="188661"/>
                </a:lnTo>
                <a:lnTo>
                  <a:pt x="1333692" y="184839"/>
                </a:lnTo>
                <a:lnTo>
                  <a:pt x="1441122" y="181133"/>
                </a:lnTo>
                <a:lnTo>
                  <a:pt x="1547883" y="176268"/>
                </a:lnTo>
                <a:lnTo>
                  <a:pt x="1655983" y="169781"/>
                </a:lnTo>
                <a:lnTo>
                  <a:pt x="1765421" y="162137"/>
                </a:lnTo>
                <a:lnTo>
                  <a:pt x="1874860" y="154607"/>
                </a:lnTo>
                <a:lnTo>
                  <a:pt x="1984299" y="144994"/>
                </a:lnTo>
                <a:lnTo>
                  <a:pt x="2095745" y="133643"/>
                </a:lnTo>
                <a:lnTo>
                  <a:pt x="2205184" y="122292"/>
                </a:lnTo>
                <a:lnTo>
                  <a:pt x="2316631" y="108971"/>
                </a:lnTo>
                <a:lnTo>
                  <a:pt x="2429081" y="94725"/>
                </a:lnTo>
                <a:lnTo>
                  <a:pt x="2539523" y="79551"/>
                </a:lnTo>
                <a:lnTo>
                  <a:pt x="2651305" y="61714"/>
                </a:lnTo>
                <a:lnTo>
                  <a:pt x="2763086" y="42718"/>
                </a:lnTo>
                <a:lnTo>
                  <a:pt x="2874867" y="23838"/>
                </a:lnTo>
                <a:lnTo>
                  <a:pt x="2986314" y="183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4" name="Picture 3" descr="IMG_1395">
            <a:extLst>
              <a:ext uri="{FF2B5EF4-FFF2-40B4-BE49-F238E27FC236}">
                <a16:creationId xmlns:a16="http://schemas.microsoft.com/office/drawing/2014/main" id="{B0D3AC3F-A6EC-BAE5-DDDA-818D7365B9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406" y="643466"/>
            <a:ext cx="3133725" cy="5571067"/>
          </a:xfrm>
          <a:prstGeom prst="rect">
            <a:avLst/>
          </a:prstGeom>
        </p:spPr>
      </p:pic>
      <p:pic>
        <p:nvPicPr>
          <p:cNvPr id="3" name="Picture 2" descr="IMG_1399">
            <a:extLst>
              <a:ext uri="{FF2B5EF4-FFF2-40B4-BE49-F238E27FC236}">
                <a16:creationId xmlns:a16="http://schemas.microsoft.com/office/drawing/2014/main" id="{893A9EE8-CD98-889A-B35B-3A8D863585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60" y="643466"/>
            <a:ext cx="313372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139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9973F6-D3EE-4CA3-AF4A-C0B1F1A19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90E0B34-24B9-4EB3-B058-4032DFE79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7877BB0-086D-4CB9-98AC-4D172868D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1035593" y="1899826"/>
            <a:ext cx="3132838" cy="564405"/>
          </a:xfrm>
          <a:custGeom>
            <a:avLst/>
            <a:gdLst>
              <a:gd name="connsiteX0" fmla="*/ 3132838 w 3132838"/>
              <a:gd name="connsiteY0" fmla="*/ 0 h 564405"/>
              <a:gd name="connsiteX1" fmla="*/ 3087177 w 3132838"/>
              <a:gd name="connsiteY1" fmla="*/ 564405 h 564405"/>
              <a:gd name="connsiteX2" fmla="*/ 2979493 w 3132838"/>
              <a:gd name="connsiteY2" fmla="*/ 561398 h 564405"/>
              <a:gd name="connsiteX3" fmla="*/ 28447 w 3132838"/>
              <a:gd name="connsiteY3" fmla="*/ 248776 h 564405"/>
              <a:gd name="connsiteX4" fmla="*/ 0 w 3132838"/>
              <a:gd name="connsiteY4" fmla="*/ 155418 h 564405"/>
              <a:gd name="connsiteX5" fmla="*/ 178381 w 3132838"/>
              <a:gd name="connsiteY5" fmla="*/ 167812 h 564405"/>
              <a:gd name="connsiteX6" fmla="*/ 269748 w 3132838"/>
              <a:gd name="connsiteY6" fmla="*/ 172445 h 564405"/>
              <a:gd name="connsiteX7" fmla="*/ 363122 w 3132838"/>
              <a:gd name="connsiteY7" fmla="*/ 177310 h 564405"/>
              <a:gd name="connsiteX8" fmla="*/ 457835 w 3132838"/>
              <a:gd name="connsiteY8" fmla="*/ 181943 h 564405"/>
              <a:gd name="connsiteX9" fmla="*/ 553217 w 3132838"/>
              <a:gd name="connsiteY9" fmla="*/ 184839 h 564405"/>
              <a:gd name="connsiteX10" fmla="*/ 650272 w 3132838"/>
              <a:gd name="connsiteY10" fmla="*/ 187619 h 564405"/>
              <a:gd name="connsiteX11" fmla="*/ 749001 w 3132838"/>
              <a:gd name="connsiteY11" fmla="*/ 190514 h 564405"/>
              <a:gd name="connsiteX12" fmla="*/ 849069 w 3132838"/>
              <a:gd name="connsiteY12" fmla="*/ 192484 h 564405"/>
              <a:gd name="connsiteX13" fmla="*/ 950141 w 3132838"/>
              <a:gd name="connsiteY13" fmla="*/ 192483 h 564405"/>
              <a:gd name="connsiteX14" fmla="*/ 1052551 w 3132838"/>
              <a:gd name="connsiteY14" fmla="*/ 193294 h 564405"/>
              <a:gd name="connsiteX15" fmla="*/ 1155965 w 3132838"/>
              <a:gd name="connsiteY15" fmla="*/ 192483 h 564405"/>
              <a:gd name="connsiteX16" fmla="*/ 1260384 w 3132838"/>
              <a:gd name="connsiteY16" fmla="*/ 190514 h 564405"/>
              <a:gd name="connsiteX17" fmla="*/ 1365137 w 3132838"/>
              <a:gd name="connsiteY17" fmla="*/ 188661 h 564405"/>
              <a:gd name="connsiteX18" fmla="*/ 1471229 w 3132838"/>
              <a:gd name="connsiteY18" fmla="*/ 184839 h 564405"/>
              <a:gd name="connsiteX19" fmla="*/ 1578659 w 3132838"/>
              <a:gd name="connsiteY19" fmla="*/ 181132 h 564405"/>
              <a:gd name="connsiteX20" fmla="*/ 1685420 w 3132838"/>
              <a:gd name="connsiteY20" fmla="*/ 176268 h 564405"/>
              <a:gd name="connsiteX21" fmla="*/ 1793520 w 3132838"/>
              <a:gd name="connsiteY21" fmla="*/ 169781 h 564405"/>
              <a:gd name="connsiteX22" fmla="*/ 1902958 w 3132838"/>
              <a:gd name="connsiteY22" fmla="*/ 162136 h 564405"/>
              <a:gd name="connsiteX23" fmla="*/ 2012397 w 3132838"/>
              <a:gd name="connsiteY23" fmla="*/ 154608 h 564405"/>
              <a:gd name="connsiteX24" fmla="*/ 2121836 w 3132838"/>
              <a:gd name="connsiteY24" fmla="*/ 144994 h 564405"/>
              <a:gd name="connsiteX25" fmla="*/ 2233282 w 3132838"/>
              <a:gd name="connsiteY25" fmla="*/ 133643 h 564405"/>
              <a:gd name="connsiteX26" fmla="*/ 2342721 w 3132838"/>
              <a:gd name="connsiteY26" fmla="*/ 122292 h 564405"/>
              <a:gd name="connsiteX27" fmla="*/ 2454168 w 3132838"/>
              <a:gd name="connsiteY27" fmla="*/ 108971 h 564405"/>
              <a:gd name="connsiteX28" fmla="*/ 2566618 w 3132838"/>
              <a:gd name="connsiteY28" fmla="*/ 94724 h 564405"/>
              <a:gd name="connsiteX29" fmla="*/ 2677060 w 3132838"/>
              <a:gd name="connsiteY29" fmla="*/ 79551 h 564405"/>
              <a:gd name="connsiteX30" fmla="*/ 2788842 w 3132838"/>
              <a:gd name="connsiteY30" fmla="*/ 61713 h 564405"/>
              <a:gd name="connsiteX31" fmla="*/ 2900623 w 3132838"/>
              <a:gd name="connsiteY31" fmla="*/ 42718 h 564405"/>
              <a:gd name="connsiteX32" fmla="*/ 3012404 w 3132838"/>
              <a:gd name="connsiteY32" fmla="*/ 23838 h 564405"/>
              <a:gd name="connsiteX33" fmla="*/ 3123851 w 3132838"/>
              <a:gd name="connsiteY33" fmla="*/ 1830 h 5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32838" h="564405">
                <a:moveTo>
                  <a:pt x="3132838" y="0"/>
                </a:moveTo>
                <a:lnTo>
                  <a:pt x="3087177" y="564405"/>
                </a:lnTo>
                <a:lnTo>
                  <a:pt x="2979493" y="561398"/>
                </a:lnTo>
                <a:cubicBezTo>
                  <a:pt x="2055450" y="529008"/>
                  <a:pt x="511926" y="388537"/>
                  <a:pt x="28447" y="248776"/>
                </a:cubicBezTo>
                <a:cubicBezTo>
                  <a:pt x="19076" y="217618"/>
                  <a:pt x="9371" y="186576"/>
                  <a:pt x="0" y="155418"/>
                </a:cubicBezTo>
                <a:lnTo>
                  <a:pt x="178381" y="167812"/>
                </a:lnTo>
                <a:lnTo>
                  <a:pt x="269748" y="172445"/>
                </a:lnTo>
                <a:lnTo>
                  <a:pt x="363122" y="177310"/>
                </a:lnTo>
                <a:lnTo>
                  <a:pt x="457835" y="181943"/>
                </a:lnTo>
                <a:lnTo>
                  <a:pt x="553217" y="184839"/>
                </a:lnTo>
                <a:lnTo>
                  <a:pt x="650272" y="187619"/>
                </a:lnTo>
                <a:lnTo>
                  <a:pt x="749001" y="190514"/>
                </a:lnTo>
                <a:lnTo>
                  <a:pt x="849069" y="192484"/>
                </a:lnTo>
                <a:lnTo>
                  <a:pt x="950141" y="192483"/>
                </a:lnTo>
                <a:lnTo>
                  <a:pt x="1052551" y="193294"/>
                </a:lnTo>
                <a:lnTo>
                  <a:pt x="1155965" y="192483"/>
                </a:lnTo>
                <a:lnTo>
                  <a:pt x="1260384" y="190514"/>
                </a:lnTo>
                <a:lnTo>
                  <a:pt x="1365137" y="188661"/>
                </a:lnTo>
                <a:lnTo>
                  <a:pt x="1471229" y="184839"/>
                </a:lnTo>
                <a:lnTo>
                  <a:pt x="1578659" y="181132"/>
                </a:lnTo>
                <a:lnTo>
                  <a:pt x="1685420" y="176268"/>
                </a:lnTo>
                <a:lnTo>
                  <a:pt x="1793520" y="169781"/>
                </a:lnTo>
                <a:lnTo>
                  <a:pt x="1902958" y="162136"/>
                </a:lnTo>
                <a:lnTo>
                  <a:pt x="2012397" y="154608"/>
                </a:lnTo>
                <a:lnTo>
                  <a:pt x="2121836" y="144994"/>
                </a:lnTo>
                <a:lnTo>
                  <a:pt x="2233282" y="133643"/>
                </a:lnTo>
                <a:lnTo>
                  <a:pt x="2342721" y="122292"/>
                </a:lnTo>
                <a:lnTo>
                  <a:pt x="2454168" y="108971"/>
                </a:lnTo>
                <a:lnTo>
                  <a:pt x="2566618" y="94724"/>
                </a:lnTo>
                <a:lnTo>
                  <a:pt x="2677060" y="79551"/>
                </a:lnTo>
                <a:lnTo>
                  <a:pt x="2788842" y="61713"/>
                </a:lnTo>
                <a:lnTo>
                  <a:pt x="2900623" y="42718"/>
                </a:lnTo>
                <a:lnTo>
                  <a:pt x="3012404" y="23838"/>
                </a:lnTo>
                <a:lnTo>
                  <a:pt x="3123851" y="183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4" name="Picture 3" descr="IMG_1694">
            <a:extLst>
              <a:ext uri="{FF2B5EF4-FFF2-40B4-BE49-F238E27FC236}">
                <a16:creationId xmlns:a16="http://schemas.microsoft.com/office/drawing/2014/main" id="{6C5CD603-1FB5-3E25-FB16-046A2558FE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407"/>
          <a:stretch>
            <a:fillRect/>
          </a:stretch>
        </p:blipFill>
        <p:spPr>
          <a:xfrm>
            <a:off x="2401363" y="643466"/>
            <a:ext cx="4502977" cy="5571066"/>
          </a:xfrm>
          <a:custGeom>
            <a:avLst/>
            <a:gdLst/>
            <a:ahLst/>
            <a:cxnLst/>
            <a:rect l="l" t="t" r="r" b="b"/>
            <a:pathLst>
              <a:path w="4502977" h="5571066">
                <a:moveTo>
                  <a:pt x="5248" y="0"/>
                </a:moveTo>
                <a:lnTo>
                  <a:pt x="4502977" y="0"/>
                </a:lnTo>
                <a:lnTo>
                  <a:pt x="4502977" y="5571066"/>
                </a:lnTo>
                <a:lnTo>
                  <a:pt x="0" y="5571066"/>
                </a:lnTo>
                <a:lnTo>
                  <a:pt x="8749" y="5504842"/>
                </a:lnTo>
                <a:lnTo>
                  <a:pt x="23113" y="5397086"/>
                </a:lnTo>
                <a:lnTo>
                  <a:pt x="38267" y="5277829"/>
                </a:lnTo>
                <a:lnTo>
                  <a:pt x="54210" y="5143438"/>
                </a:lnTo>
                <a:lnTo>
                  <a:pt x="71100" y="4996939"/>
                </a:lnTo>
                <a:lnTo>
                  <a:pt x="87989" y="4837727"/>
                </a:lnTo>
                <a:lnTo>
                  <a:pt x="105196" y="4668225"/>
                </a:lnTo>
                <a:lnTo>
                  <a:pt x="121138" y="4485404"/>
                </a:lnTo>
                <a:lnTo>
                  <a:pt x="136450" y="4294108"/>
                </a:lnTo>
                <a:lnTo>
                  <a:pt x="150340" y="4091915"/>
                </a:lnTo>
                <a:lnTo>
                  <a:pt x="163600" y="3881247"/>
                </a:lnTo>
                <a:lnTo>
                  <a:pt x="176070" y="3661499"/>
                </a:lnTo>
                <a:lnTo>
                  <a:pt x="180490" y="3548901"/>
                </a:lnTo>
                <a:lnTo>
                  <a:pt x="185383" y="3433881"/>
                </a:lnTo>
                <a:lnTo>
                  <a:pt x="189961" y="3317045"/>
                </a:lnTo>
                <a:lnTo>
                  <a:pt x="192960" y="3199604"/>
                </a:lnTo>
                <a:lnTo>
                  <a:pt x="195643" y="3079741"/>
                </a:lnTo>
                <a:lnTo>
                  <a:pt x="198485" y="2958668"/>
                </a:lnTo>
                <a:lnTo>
                  <a:pt x="200379" y="2835173"/>
                </a:lnTo>
                <a:lnTo>
                  <a:pt x="200379" y="2710468"/>
                </a:lnTo>
                <a:lnTo>
                  <a:pt x="201326" y="2584551"/>
                </a:lnTo>
                <a:lnTo>
                  <a:pt x="200379" y="2457424"/>
                </a:lnTo>
                <a:lnTo>
                  <a:pt x="198485" y="2328481"/>
                </a:lnTo>
                <a:lnTo>
                  <a:pt x="196748" y="2199538"/>
                </a:lnTo>
                <a:lnTo>
                  <a:pt x="192960" y="2068779"/>
                </a:lnTo>
                <a:lnTo>
                  <a:pt x="189014" y="1936809"/>
                </a:lnTo>
                <a:lnTo>
                  <a:pt x="184436" y="1804839"/>
                </a:lnTo>
                <a:lnTo>
                  <a:pt x="177964" y="1671658"/>
                </a:lnTo>
                <a:lnTo>
                  <a:pt x="170229" y="1537266"/>
                </a:lnTo>
                <a:lnTo>
                  <a:pt x="162811" y="1402270"/>
                </a:lnTo>
                <a:lnTo>
                  <a:pt x="153340" y="1267273"/>
                </a:lnTo>
                <a:lnTo>
                  <a:pt x="141975" y="1130460"/>
                </a:lnTo>
                <a:lnTo>
                  <a:pt x="130610" y="995463"/>
                </a:lnTo>
                <a:lnTo>
                  <a:pt x="117507" y="858045"/>
                </a:lnTo>
                <a:lnTo>
                  <a:pt x="103143" y="720021"/>
                </a:lnTo>
                <a:lnTo>
                  <a:pt x="87989" y="583813"/>
                </a:lnTo>
                <a:lnTo>
                  <a:pt x="70310" y="445790"/>
                </a:lnTo>
                <a:lnTo>
                  <a:pt x="51368" y="308371"/>
                </a:lnTo>
                <a:lnTo>
                  <a:pt x="32584" y="170348"/>
                </a:lnTo>
                <a:lnTo>
                  <a:pt x="10643" y="32930"/>
                </a:lnTo>
                <a:close/>
              </a:path>
            </a:pathLst>
          </a:custGeom>
        </p:spPr>
      </p:pic>
      <p:pic>
        <p:nvPicPr>
          <p:cNvPr id="3" name="Picture 2" descr="IMG_1691">
            <a:extLst>
              <a:ext uri="{FF2B5EF4-FFF2-40B4-BE49-F238E27FC236}">
                <a16:creationId xmlns:a16="http://schemas.microsoft.com/office/drawing/2014/main" id="{91627DC0-3FC1-E3C4-41CC-05CD15E738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2524"/>
          <a:stretch>
            <a:fillRect/>
          </a:stretch>
        </p:blipFill>
        <p:spPr>
          <a:xfrm>
            <a:off x="6904340" y="643466"/>
            <a:ext cx="4644193" cy="55710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651216B-3610-4EBC-8999-5A7A9AD28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9769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693">
            <a:extLst>
              <a:ext uri="{FF2B5EF4-FFF2-40B4-BE49-F238E27FC236}">
                <a16:creationId xmlns:a16="http://schemas.microsoft.com/office/drawing/2014/main" id="{BFD9483C-569D-9588-57F3-4658CCFD46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975201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71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1695">
            <a:extLst>
              <a:ext uri="{FF2B5EF4-FFF2-40B4-BE49-F238E27FC236}">
                <a16:creationId xmlns:a16="http://schemas.microsoft.com/office/drawing/2014/main" id="{75145EEA-F855-0F5F-D1D5-81133BA4CC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85800"/>
            <a:ext cx="975201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19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26CD6DF-E40F-4D39-BA46-5D099AC4C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6657921441726867520">
            <a:extLst>
              <a:ext uri="{FF2B5EF4-FFF2-40B4-BE49-F238E27FC236}">
                <a16:creationId xmlns:a16="http://schemas.microsoft.com/office/drawing/2014/main" id="{B1544864-DF17-66FD-5F78-1D0AB46358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10" y="643467"/>
            <a:ext cx="9843978" cy="4085251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848A24A-E17D-464F-99FB-EF7B8EC07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4928325"/>
            <a:ext cx="10905067" cy="1286209"/>
          </a:xfrm>
          <a:custGeom>
            <a:avLst/>
            <a:gdLst>
              <a:gd name="connsiteX0" fmla="*/ 5080191 w 10905067"/>
              <a:gd name="connsiteY0" fmla="*/ 0 h 1286209"/>
              <a:gd name="connsiteX1" fmla="*/ 5315140 w 10905067"/>
              <a:gd name="connsiteY1" fmla="*/ 1588 h 1286209"/>
              <a:gd name="connsiteX2" fmla="*/ 5546915 w 10905067"/>
              <a:gd name="connsiteY2" fmla="*/ 1588 h 1286209"/>
              <a:gd name="connsiteX3" fmla="*/ 5777103 w 10905067"/>
              <a:gd name="connsiteY3" fmla="*/ 4763 h 1286209"/>
              <a:gd name="connsiteX4" fmla="*/ 6002528 w 10905067"/>
              <a:gd name="connsiteY4" fmla="*/ 9525 h 1286209"/>
              <a:gd name="connsiteX5" fmla="*/ 6226365 w 10905067"/>
              <a:gd name="connsiteY5" fmla="*/ 14288 h 1286209"/>
              <a:gd name="connsiteX6" fmla="*/ 6445440 w 10905067"/>
              <a:gd name="connsiteY6" fmla="*/ 19050 h 1286209"/>
              <a:gd name="connsiteX7" fmla="*/ 6662928 w 10905067"/>
              <a:gd name="connsiteY7" fmla="*/ 26988 h 1286209"/>
              <a:gd name="connsiteX8" fmla="*/ 6877240 w 10905067"/>
              <a:gd name="connsiteY8" fmla="*/ 34925 h 1286209"/>
              <a:gd name="connsiteX9" fmla="*/ 7086790 w 10905067"/>
              <a:gd name="connsiteY9" fmla="*/ 42863 h 1286209"/>
              <a:gd name="connsiteX10" fmla="*/ 7496365 w 10905067"/>
              <a:gd name="connsiteY10" fmla="*/ 63500 h 1286209"/>
              <a:gd name="connsiteX11" fmla="*/ 7888478 w 10905067"/>
              <a:gd name="connsiteY11" fmla="*/ 85725 h 1286209"/>
              <a:gd name="connsiteX12" fmla="*/ 8264715 w 10905067"/>
              <a:gd name="connsiteY12" fmla="*/ 109538 h 1286209"/>
              <a:gd name="connsiteX13" fmla="*/ 8621902 w 10905067"/>
              <a:gd name="connsiteY13" fmla="*/ 134938 h 1286209"/>
              <a:gd name="connsiteX14" fmla="*/ 8961628 w 10905067"/>
              <a:gd name="connsiteY14" fmla="*/ 161925 h 1286209"/>
              <a:gd name="connsiteX15" fmla="*/ 9277540 w 10905067"/>
              <a:gd name="connsiteY15" fmla="*/ 190500 h 1286209"/>
              <a:gd name="connsiteX16" fmla="*/ 9574402 w 10905067"/>
              <a:gd name="connsiteY16" fmla="*/ 219075 h 1286209"/>
              <a:gd name="connsiteX17" fmla="*/ 9847452 w 10905067"/>
              <a:gd name="connsiteY17" fmla="*/ 247650 h 1286209"/>
              <a:gd name="connsiteX18" fmla="*/ 10098278 w 10905067"/>
              <a:gd name="connsiteY18" fmla="*/ 274638 h 1286209"/>
              <a:gd name="connsiteX19" fmla="*/ 10320528 w 10905067"/>
              <a:gd name="connsiteY19" fmla="*/ 300038 h 1286209"/>
              <a:gd name="connsiteX20" fmla="*/ 10520552 w 10905067"/>
              <a:gd name="connsiteY20" fmla="*/ 323850 h 1286209"/>
              <a:gd name="connsiteX21" fmla="*/ 10690415 w 10905067"/>
              <a:gd name="connsiteY21" fmla="*/ 344488 h 1286209"/>
              <a:gd name="connsiteX22" fmla="*/ 10831702 w 10905067"/>
              <a:gd name="connsiteY22" fmla="*/ 363538 h 1286209"/>
              <a:gd name="connsiteX23" fmla="*/ 10905067 w 10905067"/>
              <a:gd name="connsiteY23" fmla="*/ 373678 h 1286209"/>
              <a:gd name="connsiteX24" fmla="*/ 10905067 w 10905067"/>
              <a:gd name="connsiteY24" fmla="*/ 1286209 h 1286209"/>
              <a:gd name="connsiteX25" fmla="*/ 0 w 10905067"/>
              <a:gd name="connsiteY25" fmla="*/ 1286209 h 1286209"/>
              <a:gd name="connsiteX26" fmla="*/ 0 w 10905067"/>
              <a:gd name="connsiteY26" fmla="*/ 369898 h 1286209"/>
              <a:gd name="connsiteX27" fmla="*/ 71628 w 10905067"/>
              <a:gd name="connsiteY27" fmla="*/ 358775 h 1286209"/>
              <a:gd name="connsiteX28" fmla="*/ 327215 w 10905067"/>
              <a:gd name="connsiteY28" fmla="*/ 320675 h 1286209"/>
              <a:gd name="connsiteX29" fmla="*/ 582802 w 10905067"/>
              <a:gd name="connsiteY29" fmla="*/ 284163 h 1286209"/>
              <a:gd name="connsiteX30" fmla="*/ 839978 w 10905067"/>
              <a:gd name="connsiteY30" fmla="*/ 252413 h 1286209"/>
              <a:gd name="connsiteX31" fmla="*/ 1095565 w 10905067"/>
              <a:gd name="connsiteY31" fmla="*/ 220663 h 1286209"/>
              <a:gd name="connsiteX32" fmla="*/ 1352740 w 10905067"/>
              <a:gd name="connsiteY32" fmla="*/ 190500 h 1286209"/>
              <a:gd name="connsiteX33" fmla="*/ 1606740 w 10905067"/>
              <a:gd name="connsiteY33" fmla="*/ 165100 h 1286209"/>
              <a:gd name="connsiteX34" fmla="*/ 1863915 w 10905067"/>
              <a:gd name="connsiteY34" fmla="*/ 141288 h 1286209"/>
              <a:gd name="connsiteX35" fmla="*/ 2119502 w 10905067"/>
              <a:gd name="connsiteY35" fmla="*/ 119063 h 1286209"/>
              <a:gd name="connsiteX36" fmla="*/ 2371915 w 10905067"/>
              <a:gd name="connsiteY36" fmla="*/ 100013 h 1286209"/>
              <a:gd name="connsiteX37" fmla="*/ 2625915 w 10905067"/>
              <a:gd name="connsiteY37" fmla="*/ 80963 h 1286209"/>
              <a:gd name="connsiteX38" fmla="*/ 2878328 w 10905067"/>
              <a:gd name="connsiteY38" fmla="*/ 65088 h 1286209"/>
              <a:gd name="connsiteX39" fmla="*/ 3129153 w 10905067"/>
              <a:gd name="connsiteY39" fmla="*/ 52388 h 1286209"/>
              <a:gd name="connsiteX40" fmla="*/ 3379978 w 10905067"/>
              <a:gd name="connsiteY40" fmla="*/ 39688 h 1286209"/>
              <a:gd name="connsiteX41" fmla="*/ 3627628 w 10905067"/>
              <a:gd name="connsiteY41" fmla="*/ 28575 h 1286209"/>
              <a:gd name="connsiteX42" fmla="*/ 3873690 w 10905067"/>
              <a:gd name="connsiteY42" fmla="*/ 20638 h 1286209"/>
              <a:gd name="connsiteX43" fmla="*/ 4119754 w 10905067"/>
              <a:gd name="connsiteY43" fmla="*/ 14288 h 1286209"/>
              <a:gd name="connsiteX44" fmla="*/ 4362640 w 10905067"/>
              <a:gd name="connsiteY44" fmla="*/ 7938 h 1286209"/>
              <a:gd name="connsiteX45" fmla="*/ 4603941 w 10905067"/>
              <a:gd name="connsiteY45" fmla="*/ 4763 h 1286209"/>
              <a:gd name="connsiteX46" fmla="*/ 4843653 w 10905067"/>
              <a:gd name="connsiteY46" fmla="*/ 1588 h 128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905067" h="1286209">
                <a:moveTo>
                  <a:pt x="5080191" y="0"/>
                </a:moveTo>
                <a:lnTo>
                  <a:pt x="5315140" y="1588"/>
                </a:lnTo>
                <a:lnTo>
                  <a:pt x="5546915" y="1588"/>
                </a:lnTo>
                <a:lnTo>
                  <a:pt x="5777103" y="4763"/>
                </a:lnTo>
                <a:lnTo>
                  <a:pt x="6002528" y="9525"/>
                </a:lnTo>
                <a:lnTo>
                  <a:pt x="6226365" y="14288"/>
                </a:lnTo>
                <a:lnTo>
                  <a:pt x="6445440" y="19050"/>
                </a:lnTo>
                <a:lnTo>
                  <a:pt x="6662928" y="26988"/>
                </a:lnTo>
                <a:lnTo>
                  <a:pt x="6877240" y="34925"/>
                </a:lnTo>
                <a:lnTo>
                  <a:pt x="7086790" y="42863"/>
                </a:lnTo>
                <a:lnTo>
                  <a:pt x="7496365" y="63500"/>
                </a:lnTo>
                <a:lnTo>
                  <a:pt x="7888478" y="85725"/>
                </a:lnTo>
                <a:lnTo>
                  <a:pt x="8264715" y="109538"/>
                </a:lnTo>
                <a:lnTo>
                  <a:pt x="8621902" y="134938"/>
                </a:lnTo>
                <a:lnTo>
                  <a:pt x="8961628" y="161925"/>
                </a:lnTo>
                <a:lnTo>
                  <a:pt x="9277540" y="190500"/>
                </a:lnTo>
                <a:lnTo>
                  <a:pt x="9574402" y="219075"/>
                </a:lnTo>
                <a:lnTo>
                  <a:pt x="9847452" y="247650"/>
                </a:lnTo>
                <a:lnTo>
                  <a:pt x="10098278" y="274638"/>
                </a:lnTo>
                <a:lnTo>
                  <a:pt x="10320528" y="300038"/>
                </a:lnTo>
                <a:lnTo>
                  <a:pt x="10520552" y="323850"/>
                </a:lnTo>
                <a:lnTo>
                  <a:pt x="10690415" y="344488"/>
                </a:lnTo>
                <a:lnTo>
                  <a:pt x="10831702" y="363538"/>
                </a:lnTo>
                <a:lnTo>
                  <a:pt x="10905067" y="373678"/>
                </a:lnTo>
                <a:lnTo>
                  <a:pt x="10905067" y="1286209"/>
                </a:lnTo>
                <a:lnTo>
                  <a:pt x="0" y="1286209"/>
                </a:lnTo>
                <a:lnTo>
                  <a:pt x="0" y="369898"/>
                </a:lnTo>
                <a:lnTo>
                  <a:pt x="71628" y="358775"/>
                </a:lnTo>
                <a:lnTo>
                  <a:pt x="327215" y="320675"/>
                </a:lnTo>
                <a:lnTo>
                  <a:pt x="582802" y="284163"/>
                </a:lnTo>
                <a:lnTo>
                  <a:pt x="839978" y="252413"/>
                </a:lnTo>
                <a:lnTo>
                  <a:pt x="1095565" y="220663"/>
                </a:lnTo>
                <a:lnTo>
                  <a:pt x="1352740" y="190500"/>
                </a:lnTo>
                <a:lnTo>
                  <a:pt x="1606740" y="165100"/>
                </a:lnTo>
                <a:lnTo>
                  <a:pt x="1863915" y="141288"/>
                </a:lnTo>
                <a:lnTo>
                  <a:pt x="2119502" y="119063"/>
                </a:lnTo>
                <a:lnTo>
                  <a:pt x="2371915" y="100013"/>
                </a:lnTo>
                <a:lnTo>
                  <a:pt x="2625915" y="80963"/>
                </a:lnTo>
                <a:lnTo>
                  <a:pt x="2878328" y="65088"/>
                </a:lnTo>
                <a:lnTo>
                  <a:pt x="3129153" y="52388"/>
                </a:lnTo>
                <a:lnTo>
                  <a:pt x="3379978" y="39688"/>
                </a:lnTo>
                <a:lnTo>
                  <a:pt x="3627628" y="28575"/>
                </a:lnTo>
                <a:lnTo>
                  <a:pt x="3873690" y="20638"/>
                </a:lnTo>
                <a:lnTo>
                  <a:pt x="4119754" y="14288"/>
                </a:lnTo>
                <a:lnTo>
                  <a:pt x="4362640" y="7938"/>
                </a:lnTo>
                <a:lnTo>
                  <a:pt x="4603941" y="4763"/>
                </a:lnTo>
                <a:lnTo>
                  <a:pt x="4843653" y="158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D3DDA28-7B69-422D-9888-25C7BC97B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4773" y="4915968"/>
            <a:ext cx="3039999" cy="440926"/>
          </a:xfrm>
          <a:custGeom>
            <a:avLst/>
            <a:gdLst>
              <a:gd name="connsiteX0" fmla="*/ 0 w 3039999"/>
              <a:gd name="connsiteY0" fmla="*/ 155844 h 440926"/>
              <a:gd name="connsiteX1" fmla="*/ 6524 w 3039999"/>
              <a:gd name="connsiteY1" fmla="*/ 156086 h 440926"/>
              <a:gd name="connsiteX2" fmla="*/ 98577 w 3039999"/>
              <a:gd name="connsiteY2" fmla="*/ 159586 h 440926"/>
              <a:gd name="connsiteX3" fmla="*/ 191951 w 3039999"/>
              <a:gd name="connsiteY3" fmla="*/ 162919 h 440926"/>
              <a:gd name="connsiteX4" fmla="*/ 285984 w 3039999"/>
              <a:gd name="connsiteY4" fmla="*/ 165003 h 440926"/>
              <a:gd name="connsiteX5" fmla="*/ 381667 w 3039999"/>
              <a:gd name="connsiteY5" fmla="*/ 167003 h 440926"/>
              <a:gd name="connsiteX6" fmla="*/ 478999 w 3039999"/>
              <a:gd name="connsiteY6" fmla="*/ 169086 h 440926"/>
              <a:gd name="connsiteX7" fmla="*/ 577652 w 3039999"/>
              <a:gd name="connsiteY7" fmla="*/ 170503 h 440926"/>
              <a:gd name="connsiteX8" fmla="*/ 677293 w 3039999"/>
              <a:gd name="connsiteY8" fmla="*/ 170503 h 440926"/>
              <a:gd name="connsiteX9" fmla="*/ 778255 w 3039999"/>
              <a:gd name="connsiteY9" fmla="*/ 171086 h 440926"/>
              <a:gd name="connsiteX10" fmla="*/ 880207 w 3039999"/>
              <a:gd name="connsiteY10" fmla="*/ 170503 h 440926"/>
              <a:gd name="connsiteX11" fmla="*/ 983149 w 3039999"/>
              <a:gd name="connsiteY11" fmla="*/ 169086 h 440926"/>
              <a:gd name="connsiteX12" fmla="*/ 1086420 w 3039999"/>
              <a:gd name="connsiteY12" fmla="*/ 167753 h 440926"/>
              <a:gd name="connsiteX13" fmla="*/ 1191011 w 3039999"/>
              <a:gd name="connsiteY13" fmla="*/ 165003 h 440926"/>
              <a:gd name="connsiteX14" fmla="*/ 1296922 w 3039999"/>
              <a:gd name="connsiteY14" fmla="*/ 162336 h 440926"/>
              <a:gd name="connsiteX15" fmla="*/ 1402173 w 3039999"/>
              <a:gd name="connsiteY15" fmla="*/ 158836 h 440926"/>
              <a:gd name="connsiteX16" fmla="*/ 1508744 w 3039999"/>
              <a:gd name="connsiteY16" fmla="*/ 154169 h 440926"/>
              <a:gd name="connsiteX17" fmla="*/ 1616635 w 3039999"/>
              <a:gd name="connsiteY17" fmla="*/ 148669 h 440926"/>
              <a:gd name="connsiteX18" fmla="*/ 1724525 w 3039999"/>
              <a:gd name="connsiteY18" fmla="*/ 143252 h 440926"/>
              <a:gd name="connsiteX19" fmla="*/ 1832416 w 3039999"/>
              <a:gd name="connsiteY19" fmla="*/ 136335 h 440926"/>
              <a:gd name="connsiteX20" fmla="*/ 1942286 w 3039999"/>
              <a:gd name="connsiteY20" fmla="*/ 128169 h 440926"/>
              <a:gd name="connsiteX21" fmla="*/ 2050177 w 3039999"/>
              <a:gd name="connsiteY21" fmla="*/ 120002 h 440926"/>
              <a:gd name="connsiteX22" fmla="*/ 2160047 w 3039999"/>
              <a:gd name="connsiteY22" fmla="*/ 110419 h 440926"/>
              <a:gd name="connsiteX23" fmla="*/ 2270907 w 3039999"/>
              <a:gd name="connsiteY23" fmla="*/ 100168 h 440926"/>
              <a:gd name="connsiteX24" fmla="*/ 2379788 w 3039999"/>
              <a:gd name="connsiteY24" fmla="*/ 89251 h 440926"/>
              <a:gd name="connsiteX25" fmla="*/ 2489988 w 3039999"/>
              <a:gd name="connsiteY25" fmla="*/ 76418 h 440926"/>
              <a:gd name="connsiteX26" fmla="*/ 2600188 w 3039999"/>
              <a:gd name="connsiteY26" fmla="*/ 62751 h 440926"/>
              <a:gd name="connsiteX27" fmla="*/ 2710388 w 3039999"/>
              <a:gd name="connsiteY27" fmla="*/ 49168 h 440926"/>
              <a:gd name="connsiteX28" fmla="*/ 2820258 w 3039999"/>
              <a:gd name="connsiteY28" fmla="*/ 33334 h 440926"/>
              <a:gd name="connsiteX29" fmla="*/ 2930129 w 3039999"/>
              <a:gd name="connsiteY29" fmla="*/ 17000 h 440926"/>
              <a:gd name="connsiteX30" fmla="*/ 3039999 w 3039999"/>
              <a:gd name="connsiteY30" fmla="*/ 0 h 440926"/>
              <a:gd name="connsiteX31" fmla="*/ 3026141 w 3039999"/>
              <a:gd name="connsiteY31" fmla="*/ 440924 h 440926"/>
              <a:gd name="connsiteX32" fmla="*/ 2677942 w 3039999"/>
              <a:gd name="connsiteY32" fmla="*/ 435925 h 440926"/>
              <a:gd name="connsiteX33" fmla="*/ 2643381 w 3039999"/>
              <a:gd name="connsiteY33" fmla="*/ 434739 h 440926"/>
              <a:gd name="connsiteX34" fmla="*/ 2673098 w 3039999"/>
              <a:gd name="connsiteY34" fmla="*/ 197552 h 440926"/>
              <a:gd name="connsiteX35" fmla="*/ 2600644 w 3039999"/>
              <a:gd name="connsiteY35" fmla="*/ 199684 h 440926"/>
              <a:gd name="connsiteX36" fmla="*/ 2342303 w 3039999"/>
              <a:gd name="connsiteY36" fmla="*/ 205715 h 440926"/>
              <a:gd name="connsiteX37" fmla="*/ 2084160 w 3039999"/>
              <a:gd name="connsiteY37" fmla="*/ 210171 h 440926"/>
              <a:gd name="connsiteX38" fmla="*/ 1825032 w 3039999"/>
              <a:gd name="connsiteY38" fmla="*/ 209703 h 440926"/>
              <a:gd name="connsiteX39" fmla="*/ 1567480 w 3039999"/>
              <a:gd name="connsiteY39" fmla="*/ 209433 h 440926"/>
              <a:gd name="connsiteX40" fmla="*/ 1308551 w 3039999"/>
              <a:gd name="connsiteY40" fmla="*/ 207391 h 440926"/>
              <a:gd name="connsiteX41" fmla="*/ 1053363 w 3039999"/>
              <a:gd name="connsiteY41" fmla="*/ 201018 h 440926"/>
              <a:gd name="connsiteX42" fmla="*/ 795223 w 3039999"/>
              <a:gd name="connsiteY42" fmla="*/ 192674 h 440926"/>
              <a:gd name="connsiteX43" fmla="*/ 538856 w 3039999"/>
              <a:gd name="connsiteY43" fmla="*/ 182954 h 440926"/>
              <a:gd name="connsiteX44" fmla="*/ 286033 w 3039999"/>
              <a:gd name="connsiteY44" fmla="*/ 170477 h 440926"/>
              <a:gd name="connsiteX45" fmla="*/ 31635 w 3039999"/>
              <a:gd name="connsiteY45" fmla="*/ 157803 h 44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039999" h="440926">
                <a:moveTo>
                  <a:pt x="0" y="155844"/>
                </a:moveTo>
                <a:lnTo>
                  <a:pt x="6524" y="156086"/>
                </a:lnTo>
                <a:lnTo>
                  <a:pt x="98577" y="159586"/>
                </a:lnTo>
                <a:lnTo>
                  <a:pt x="191951" y="162919"/>
                </a:lnTo>
                <a:lnTo>
                  <a:pt x="285984" y="165003"/>
                </a:lnTo>
                <a:lnTo>
                  <a:pt x="381667" y="167003"/>
                </a:lnTo>
                <a:lnTo>
                  <a:pt x="478999" y="169086"/>
                </a:lnTo>
                <a:lnTo>
                  <a:pt x="577652" y="170503"/>
                </a:lnTo>
                <a:lnTo>
                  <a:pt x="677293" y="170503"/>
                </a:lnTo>
                <a:lnTo>
                  <a:pt x="778255" y="171086"/>
                </a:lnTo>
                <a:lnTo>
                  <a:pt x="880207" y="170503"/>
                </a:lnTo>
                <a:lnTo>
                  <a:pt x="983149" y="169086"/>
                </a:lnTo>
                <a:lnTo>
                  <a:pt x="1086420" y="167753"/>
                </a:lnTo>
                <a:lnTo>
                  <a:pt x="1191011" y="165003"/>
                </a:lnTo>
                <a:lnTo>
                  <a:pt x="1296922" y="162336"/>
                </a:lnTo>
                <a:lnTo>
                  <a:pt x="1402173" y="158836"/>
                </a:lnTo>
                <a:lnTo>
                  <a:pt x="1508744" y="154169"/>
                </a:lnTo>
                <a:lnTo>
                  <a:pt x="1616635" y="148669"/>
                </a:lnTo>
                <a:lnTo>
                  <a:pt x="1724525" y="143252"/>
                </a:lnTo>
                <a:lnTo>
                  <a:pt x="1832416" y="136335"/>
                </a:lnTo>
                <a:lnTo>
                  <a:pt x="1942286" y="128169"/>
                </a:lnTo>
                <a:lnTo>
                  <a:pt x="2050177" y="120002"/>
                </a:lnTo>
                <a:lnTo>
                  <a:pt x="2160047" y="110419"/>
                </a:lnTo>
                <a:lnTo>
                  <a:pt x="2270907" y="100168"/>
                </a:lnTo>
                <a:lnTo>
                  <a:pt x="2379788" y="89251"/>
                </a:lnTo>
                <a:lnTo>
                  <a:pt x="2489988" y="76418"/>
                </a:lnTo>
                <a:lnTo>
                  <a:pt x="2600188" y="62751"/>
                </a:lnTo>
                <a:lnTo>
                  <a:pt x="2710388" y="49168"/>
                </a:lnTo>
                <a:lnTo>
                  <a:pt x="2820258" y="33334"/>
                </a:lnTo>
                <a:lnTo>
                  <a:pt x="2930129" y="17000"/>
                </a:lnTo>
                <a:lnTo>
                  <a:pt x="3039999" y="0"/>
                </a:lnTo>
                <a:cubicBezTo>
                  <a:pt x="3029771" y="277755"/>
                  <a:pt x="3036370" y="163169"/>
                  <a:pt x="3026141" y="440924"/>
                </a:cubicBezTo>
                <a:cubicBezTo>
                  <a:pt x="2925757" y="440997"/>
                  <a:pt x="2808081" y="439255"/>
                  <a:pt x="2677942" y="435925"/>
                </a:cubicBezTo>
                <a:lnTo>
                  <a:pt x="2643381" y="434739"/>
                </a:lnTo>
                <a:lnTo>
                  <a:pt x="2673098" y="197552"/>
                </a:lnTo>
                <a:lnTo>
                  <a:pt x="2600644" y="199684"/>
                </a:lnTo>
                <a:lnTo>
                  <a:pt x="2342303" y="205715"/>
                </a:lnTo>
                <a:lnTo>
                  <a:pt x="2084160" y="210171"/>
                </a:lnTo>
                <a:lnTo>
                  <a:pt x="1825032" y="209703"/>
                </a:lnTo>
                <a:lnTo>
                  <a:pt x="1567480" y="209433"/>
                </a:lnTo>
                <a:lnTo>
                  <a:pt x="1308551" y="207391"/>
                </a:lnTo>
                <a:lnTo>
                  <a:pt x="1053363" y="201018"/>
                </a:lnTo>
                <a:lnTo>
                  <a:pt x="795223" y="192674"/>
                </a:lnTo>
                <a:lnTo>
                  <a:pt x="538856" y="182954"/>
                </a:lnTo>
                <a:lnTo>
                  <a:pt x="286033" y="170477"/>
                </a:lnTo>
                <a:lnTo>
                  <a:pt x="31635" y="157803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1664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A733EBD-820A-4FA2-9A24-E3259DA7E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5C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1696">
            <a:extLst>
              <a:ext uri="{FF2B5EF4-FFF2-40B4-BE49-F238E27FC236}">
                <a16:creationId xmlns:a16="http://schemas.microsoft.com/office/drawing/2014/main" id="{3D5DD224-158A-3A60-6816-D5EA7B4273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180"/>
          <a:stretch>
            <a:fillRect/>
          </a:stretch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D4A187A-A5A0-48DF-94DB-432F7582D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8310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AF1E17-E2EA-4DFA-ABA4-1FF1F27FA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5B254329-6146-42F5-9E30-4BB7D9457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880752" y="1770635"/>
            <a:ext cx="3346744" cy="612847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2" descr="IMG_1697">
            <a:extLst>
              <a:ext uri="{FF2B5EF4-FFF2-40B4-BE49-F238E27FC236}">
                <a16:creationId xmlns:a16="http://schemas.microsoft.com/office/drawing/2014/main" id="{B6E7905B-B396-F0F1-06EB-FD7711919E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6" b="-1"/>
          <a:stretch>
            <a:fillRect/>
          </a:stretch>
        </p:blipFill>
        <p:spPr>
          <a:xfrm>
            <a:off x="2260148" y="643467"/>
            <a:ext cx="9288385" cy="5571066"/>
          </a:xfrm>
          <a:custGeom>
            <a:avLst/>
            <a:gdLst/>
            <a:ahLst/>
            <a:cxnLst/>
            <a:rect l="l" t="t" r="r" b="b"/>
            <a:pathLst>
              <a:path w="6933502" h="5571066">
                <a:moveTo>
                  <a:pt x="55276" y="0"/>
                </a:moveTo>
                <a:lnTo>
                  <a:pt x="6933502" y="0"/>
                </a:lnTo>
                <a:lnTo>
                  <a:pt x="6933502" y="5571066"/>
                </a:lnTo>
                <a:lnTo>
                  <a:pt x="0" y="5571066"/>
                </a:lnTo>
                <a:lnTo>
                  <a:pt x="0" y="5571065"/>
                </a:lnTo>
                <a:lnTo>
                  <a:pt x="50061" y="5571065"/>
                </a:lnTo>
                <a:lnTo>
                  <a:pt x="58753" y="5504841"/>
                </a:lnTo>
                <a:lnTo>
                  <a:pt x="73023" y="5397085"/>
                </a:lnTo>
                <a:lnTo>
                  <a:pt x="88078" y="5277828"/>
                </a:lnTo>
                <a:lnTo>
                  <a:pt x="103917" y="5143437"/>
                </a:lnTo>
                <a:lnTo>
                  <a:pt x="120697" y="4996938"/>
                </a:lnTo>
                <a:lnTo>
                  <a:pt x="137476" y="4837726"/>
                </a:lnTo>
                <a:lnTo>
                  <a:pt x="154570" y="4668224"/>
                </a:lnTo>
                <a:lnTo>
                  <a:pt x="170408" y="4485403"/>
                </a:lnTo>
                <a:lnTo>
                  <a:pt x="185620" y="4294107"/>
                </a:lnTo>
                <a:lnTo>
                  <a:pt x="199420" y="4091914"/>
                </a:lnTo>
                <a:lnTo>
                  <a:pt x="212593" y="3881246"/>
                </a:lnTo>
                <a:lnTo>
                  <a:pt x="224982" y="3661498"/>
                </a:lnTo>
                <a:lnTo>
                  <a:pt x="229373" y="3548900"/>
                </a:lnTo>
                <a:lnTo>
                  <a:pt x="234234" y="3433880"/>
                </a:lnTo>
                <a:lnTo>
                  <a:pt x="238782" y="3317044"/>
                </a:lnTo>
                <a:lnTo>
                  <a:pt x="241761" y="3199603"/>
                </a:lnTo>
                <a:lnTo>
                  <a:pt x="244427" y="3079740"/>
                </a:lnTo>
                <a:lnTo>
                  <a:pt x="247250" y="2958667"/>
                </a:lnTo>
                <a:lnTo>
                  <a:pt x="249132" y="2835172"/>
                </a:lnTo>
                <a:lnTo>
                  <a:pt x="249132" y="2710467"/>
                </a:lnTo>
                <a:lnTo>
                  <a:pt x="250073" y="2584550"/>
                </a:lnTo>
                <a:lnTo>
                  <a:pt x="249132" y="2457423"/>
                </a:lnTo>
                <a:lnTo>
                  <a:pt x="247250" y="2328480"/>
                </a:lnTo>
                <a:lnTo>
                  <a:pt x="245525" y="2199537"/>
                </a:lnTo>
                <a:lnTo>
                  <a:pt x="241761" y="2068778"/>
                </a:lnTo>
                <a:lnTo>
                  <a:pt x="237841" y="1936808"/>
                </a:lnTo>
                <a:lnTo>
                  <a:pt x="233293" y="1804838"/>
                </a:lnTo>
                <a:lnTo>
                  <a:pt x="226863" y="1671657"/>
                </a:lnTo>
                <a:lnTo>
                  <a:pt x="219179" y="1537265"/>
                </a:lnTo>
                <a:lnTo>
                  <a:pt x="211809" y="1402269"/>
                </a:lnTo>
                <a:lnTo>
                  <a:pt x="202400" y="1267272"/>
                </a:lnTo>
                <a:lnTo>
                  <a:pt x="191109" y="1130459"/>
                </a:lnTo>
                <a:lnTo>
                  <a:pt x="179818" y="995462"/>
                </a:lnTo>
                <a:lnTo>
                  <a:pt x="166801" y="858044"/>
                </a:lnTo>
                <a:lnTo>
                  <a:pt x="152531" y="720020"/>
                </a:lnTo>
                <a:lnTo>
                  <a:pt x="137476" y="583812"/>
                </a:lnTo>
                <a:lnTo>
                  <a:pt x="119912" y="445789"/>
                </a:lnTo>
                <a:lnTo>
                  <a:pt x="101094" y="308370"/>
                </a:lnTo>
                <a:lnTo>
                  <a:pt x="82432" y="170347"/>
                </a:lnTo>
                <a:lnTo>
                  <a:pt x="60635" y="32929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2BE43CF-5A8F-4260-9B74-14E5BE9D6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91397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E07A5DF-FA84-4713-8362-5AD75093B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4928325"/>
            <a:ext cx="10905067" cy="1286209"/>
          </a:xfrm>
          <a:custGeom>
            <a:avLst/>
            <a:gdLst>
              <a:gd name="connsiteX0" fmla="*/ 5080191 w 10905067"/>
              <a:gd name="connsiteY0" fmla="*/ 0 h 1286209"/>
              <a:gd name="connsiteX1" fmla="*/ 5315140 w 10905067"/>
              <a:gd name="connsiteY1" fmla="*/ 1588 h 1286209"/>
              <a:gd name="connsiteX2" fmla="*/ 5546915 w 10905067"/>
              <a:gd name="connsiteY2" fmla="*/ 1588 h 1286209"/>
              <a:gd name="connsiteX3" fmla="*/ 5777103 w 10905067"/>
              <a:gd name="connsiteY3" fmla="*/ 4763 h 1286209"/>
              <a:gd name="connsiteX4" fmla="*/ 6002528 w 10905067"/>
              <a:gd name="connsiteY4" fmla="*/ 9525 h 1286209"/>
              <a:gd name="connsiteX5" fmla="*/ 6226365 w 10905067"/>
              <a:gd name="connsiteY5" fmla="*/ 14288 h 1286209"/>
              <a:gd name="connsiteX6" fmla="*/ 6445440 w 10905067"/>
              <a:gd name="connsiteY6" fmla="*/ 19050 h 1286209"/>
              <a:gd name="connsiteX7" fmla="*/ 6662928 w 10905067"/>
              <a:gd name="connsiteY7" fmla="*/ 26988 h 1286209"/>
              <a:gd name="connsiteX8" fmla="*/ 6877240 w 10905067"/>
              <a:gd name="connsiteY8" fmla="*/ 34925 h 1286209"/>
              <a:gd name="connsiteX9" fmla="*/ 7086790 w 10905067"/>
              <a:gd name="connsiteY9" fmla="*/ 42863 h 1286209"/>
              <a:gd name="connsiteX10" fmla="*/ 7496365 w 10905067"/>
              <a:gd name="connsiteY10" fmla="*/ 63500 h 1286209"/>
              <a:gd name="connsiteX11" fmla="*/ 7888478 w 10905067"/>
              <a:gd name="connsiteY11" fmla="*/ 85725 h 1286209"/>
              <a:gd name="connsiteX12" fmla="*/ 8264715 w 10905067"/>
              <a:gd name="connsiteY12" fmla="*/ 109538 h 1286209"/>
              <a:gd name="connsiteX13" fmla="*/ 8621902 w 10905067"/>
              <a:gd name="connsiteY13" fmla="*/ 134938 h 1286209"/>
              <a:gd name="connsiteX14" fmla="*/ 8961628 w 10905067"/>
              <a:gd name="connsiteY14" fmla="*/ 161925 h 1286209"/>
              <a:gd name="connsiteX15" fmla="*/ 9277540 w 10905067"/>
              <a:gd name="connsiteY15" fmla="*/ 190500 h 1286209"/>
              <a:gd name="connsiteX16" fmla="*/ 9574402 w 10905067"/>
              <a:gd name="connsiteY16" fmla="*/ 219075 h 1286209"/>
              <a:gd name="connsiteX17" fmla="*/ 9847452 w 10905067"/>
              <a:gd name="connsiteY17" fmla="*/ 247650 h 1286209"/>
              <a:gd name="connsiteX18" fmla="*/ 10098278 w 10905067"/>
              <a:gd name="connsiteY18" fmla="*/ 274638 h 1286209"/>
              <a:gd name="connsiteX19" fmla="*/ 10320528 w 10905067"/>
              <a:gd name="connsiteY19" fmla="*/ 300038 h 1286209"/>
              <a:gd name="connsiteX20" fmla="*/ 10520552 w 10905067"/>
              <a:gd name="connsiteY20" fmla="*/ 323850 h 1286209"/>
              <a:gd name="connsiteX21" fmla="*/ 10690415 w 10905067"/>
              <a:gd name="connsiteY21" fmla="*/ 344488 h 1286209"/>
              <a:gd name="connsiteX22" fmla="*/ 10831702 w 10905067"/>
              <a:gd name="connsiteY22" fmla="*/ 363538 h 1286209"/>
              <a:gd name="connsiteX23" fmla="*/ 10905067 w 10905067"/>
              <a:gd name="connsiteY23" fmla="*/ 373678 h 1286209"/>
              <a:gd name="connsiteX24" fmla="*/ 10905067 w 10905067"/>
              <a:gd name="connsiteY24" fmla="*/ 1286209 h 1286209"/>
              <a:gd name="connsiteX25" fmla="*/ 0 w 10905067"/>
              <a:gd name="connsiteY25" fmla="*/ 1286209 h 1286209"/>
              <a:gd name="connsiteX26" fmla="*/ 0 w 10905067"/>
              <a:gd name="connsiteY26" fmla="*/ 369898 h 1286209"/>
              <a:gd name="connsiteX27" fmla="*/ 71628 w 10905067"/>
              <a:gd name="connsiteY27" fmla="*/ 358775 h 1286209"/>
              <a:gd name="connsiteX28" fmla="*/ 327215 w 10905067"/>
              <a:gd name="connsiteY28" fmla="*/ 320675 h 1286209"/>
              <a:gd name="connsiteX29" fmla="*/ 582802 w 10905067"/>
              <a:gd name="connsiteY29" fmla="*/ 284163 h 1286209"/>
              <a:gd name="connsiteX30" fmla="*/ 839978 w 10905067"/>
              <a:gd name="connsiteY30" fmla="*/ 252413 h 1286209"/>
              <a:gd name="connsiteX31" fmla="*/ 1095565 w 10905067"/>
              <a:gd name="connsiteY31" fmla="*/ 220663 h 1286209"/>
              <a:gd name="connsiteX32" fmla="*/ 1352740 w 10905067"/>
              <a:gd name="connsiteY32" fmla="*/ 190500 h 1286209"/>
              <a:gd name="connsiteX33" fmla="*/ 1606740 w 10905067"/>
              <a:gd name="connsiteY33" fmla="*/ 165100 h 1286209"/>
              <a:gd name="connsiteX34" fmla="*/ 1863915 w 10905067"/>
              <a:gd name="connsiteY34" fmla="*/ 141288 h 1286209"/>
              <a:gd name="connsiteX35" fmla="*/ 2119502 w 10905067"/>
              <a:gd name="connsiteY35" fmla="*/ 119063 h 1286209"/>
              <a:gd name="connsiteX36" fmla="*/ 2371915 w 10905067"/>
              <a:gd name="connsiteY36" fmla="*/ 100013 h 1286209"/>
              <a:gd name="connsiteX37" fmla="*/ 2625915 w 10905067"/>
              <a:gd name="connsiteY37" fmla="*/ 80963 h 1286209"/>
              <a:gd name="connsiteX38" fmla="*/ 2878328 w 10905067"/>
              <a:gd name="connsiteY38" fmla="*/ 65088 h 1286209"/>
              <a:gd name="connsiteX39" fmla="*/ 3129153 w 10905067"/>
              <a:gd name="connsiteY39" fmla="*/ 52388 h 1286209"/>
              <a:gd name="connsiteX40" fmla="*/ 3379978 w 10905067"/>
              <a:gd name="connsiteY40" fmla="*/ 39688 h 1286209"/>
              <a:gd name="connsiteX41" fmla="*/ 3627628 w 10905067"/>
              <a:gd name="connsiteY41" fmla="*/ 28575 h 1286209"/>
              <a:gd name="connsiteX42" fmla="*/ 3873690 w 10905067"/>
              <a:gd name="connsiteY42" fmla="*/ 20638 h 1286209"/>
              <a:gd name="connsiteX43" fmla="*/ 4119754 w 10905067"/>
              <a:gd name="connsiteY43" fmla="*/ 14288 h 1286209"/>
              <a:gd name="connsiteX44" fmla="*/ 4362640 w 10905067"/>
              <a:gd name="connsiteY44" fmla="*/ 7938 h 1286209"/>
              <a:gd name="connsiteX45" fmla="*/ 4603941 w 10905067"/>
              <a:gd name="connsiteY45" fmla="*/ 4763 h 1286209"/>
              <a:gd name="connsiteX46" fmla="*/ 4843653 w 10905067"/>
              <a:gd name="connsiteY46" fmla="*/ 1588 h 128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905067" h="1286209">
                <a:moveTo>
                  <a:pt x="5080191" y="0"/>
                </a:moveTo>
                <a:lnTo>
                  <a:pt x="5315140" y="1588"/>
                </a:lnTo>
                <a:lnTo>
                  <a:pt x="5546915" y="1588"/>
                </a:lnTo>
                <a:lnTo>
                  <a:pt x="5777103" y="4763"/>
                </a:lnTo>
                <a:lnTo>
                  <a:pt x="6002528" y="9525"/>
                </a:lnTo>
                <a:lnTo>
                  <a:pt x="6226365" y="14288"/>
                </a:lnTo>
                <a:lnTo>
                  <a:pt x="6445440" y="19050"/>
                </a:lnTo>
                <a:lnTo>
                  <a:pt x="6662928" y="26988"/>
                </a:lnTo>
                <a:lnTo>
                  <a:pt x="6877240" y="34925"/>
                </a:lnTo>
                <a:lnTo>
                  <a:pt x="7086790" y="42863"/>
                </a:lnTo>
                <a:lnTo>
                  <a:pt x="7496365" y="63500"/>
                </a:lnTo>
                <a:lnTo>
                  <a:pt x="7888478" y="85725"/>
                </a:lnTo>
                <a:lnTo>
                  <a:pt x="8264715" y="109538"/>
                </a:lnTo>
                <a:lnTo>
                  <a:pt x="8621902" y="134938"/>
                </a:lnTo>
                <a:lnTo>
                  <a:pt x="8961628" y="161925"/>
                </a:lnTo>
                <a:lnTo>
                  <a:pt x="9277540" y="190500"/>
                </a:lnTo>
                <a:lnTo>
                  <a:pt x="9574402" y="219075"/>
                </a:lnTo>
                <a:lnTo>
                  <a:pt x="9847452" y="247650"/>
                </a:lnTo>
                <a:lnTo>
                  <a:pt x="10098278" y="274638"/>
                </a:lnTo>
                <a:lnTo>
                  <a:pt x="10320528" y="300038"/>
                </a:lnTo>
                <a:lnTo>
                  <a:pt x="10520552" y="323850"/>
                </a:lnTo>
                <a:lnTo>
                  <a:pt x="10690415" y="344488"/>
                </a:lnTo>
                <a:lnTo>
                  <a:pt x="10831702" y="363538"/>
                </a:lnTo>
                <a:lnTo>
                  <a:pt x="10905067" y="373678"/>
                </a:lnTo>
                <a:lnTo>
                  <a:pt x="10905067" y="1286209"/>
                </a:lnTo>
                <a:lnTo>
                  <a:pt x="0" y="1286209"/>
                </a:lnTo>
                <a:lnTo>
                  <a:pt x="0" y="369898"/>
                </a:lnTo>
                <a:lnTo>
                  <a:pt x="71628" y="358775"/>
                </a:lnTo>
                <a:lnTo>
                  <a:pt x="327215" y="320675"/>
                </a:lnTo>
                <a:lnTo>
                  <a:pt x="582802" y="284163"/>
                </a:lnTo>
                <a:lnTo>
                  <a:pt x="839978" y="252413"/>
                </a:lnTo>
                <a:lnTo>
                  <a:pt x="1095565" y="220663"/>
                </a:lnTo>
                <a:lnTo>
                  <a:pt x="1352740" y="190500"/>
                </a:lnTo>
                <a:lnTo>
                  <a:pt x="1606740" y="165100"/>
                </a:lnTo>
                <a:lnTo>
                  <a:pt x="1863915" y="141288"/>
                </a:lnTo>
                <a:lnTo>
                  <a:pt x="2119502" y="119063"/>
                </a:lnTo>
                <a:lnTo>
                  <a:pt x="2371915" y="100013"/>
                </a:lnTo>
                <a:lnTo>
                  <a:pt x="2625915" y="80963"/>
                </a:lnTo>
                <a:lnTo>
                  <a:pt x="2878328" y="65088"/>
                </a:lnTo>
                <a:lnTo>
                  <a:pt x="3129153" y="52388"/>
                </a:lnTo>
                <a:lnTo>
                  <a:pt x="3379978" y="39688"/>
                </a:lnTo>
                <a:lnTo>
                  <a:pt x="3627628" y="28575"/>
                </a:lnTo>
                <a:lnTo>
                  <a:pt x="3873690" y="20638"/>
                </a:lnTo>
                <a:lnTo>
                  <a:pt x="4119754" y="14288"/>
                </a:lnTo>
                <a:lnTo>
                  <a:pt x="4362640" y="7938"/>
                </a:lnTo>
                <a:lnTo>
                  <a:pt x="4603941" y="4763"/>
                </a:lnTo>
                <a:lnTo>
                  <a:pt x="4843653" y="158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55C041D8-A61A-4C01-9DE2-C3D9F4350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91159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2" descr="IMG_1701">
            <a:extLst>
              <a:ext uri="{FF2B5EF4-FFF2-40B4-BE49-F238E27FC236}">
                <a16:creationId xmlns:a16="http://schemas.microsoft.com/office/drawing/2014/main" id="{BA088EEB-78C3-BACF-2DE4-89660A57C7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2" r="1" b="12258"/>
          <a:stretch>
            <a:fillRect/>
          </a:stretch>
        </p:blipFill>
        <p:spPr>
          <a:xfrm>
            <a:off x="643467" y="643467"/>
            <a:ext cx="10905066" cy="4703084"/>
          </a:xfrm>
          <a:custGeom>
            <a:avLst/>
            <a:gdLst/>
            <a:ahLst/>
            <a:cxnLst/>
            <a:rect l="l" t="t" r="r" b="b"/>
            <a:pathLst>
              <a:path w="10905066" h="4201234">
                <a:moveTo>
                  <a:pt x="0" y="0"/>
                </a:moveTo>
                <a:lnTo>
                  <a:pt x="10905066" y="0"/>
                </a:lnTo>
                <a:lnTo>
                  <a:pt x="10905066" y="4201234"/>
                </a:lnTo>
                <a:lnTo>
                  <a:pt x="10831701" y="4191094"/>
                </a:lnTo>
                <a:lnTo>
                  <a:pt x="10690414" y="4172044"/>
                </a:lnTo>
                <a:lnTo>
                  <a:pt x="10520551" y="4151406"/>
                </a:lnTo>
                <a:lnTo>
                  <a:pt x="10320527" y="4127594"/>
                </a:lnTo>
                <a:lnTo>
                  <a:pt x="10098277" y="4102194"/>
                </a:lnTo>
                <a:lnTo>
                  <a:pt x="9847451" y="4075206"/>
                </a:lnTo>
                <a:lnTo>
                  <a:pt x="9574401" y="4046631"/>
                </a:lnTo>
                <a:lnTo>
                  <a:pt x="9277539" y="4018056"/>
                </a:lnTo>
                <a:lnTo>
                  <a:pt x="8961627" y="3989481"/>
                </a:lnTo>
                <a:lnTo>
                  <a:pt x="8621901" y="3962494"/>
                </a:lnTo>
                <a:lnTo>
                  <a:pt x="8264714" y="3937094"/>
                </a:lnTo>
                <a:lnTo>
                  <a:pt x="7888477" y="3913281"/>
                </a:lnTo>
                <a:lnTo>
                  <a:pt x="7496364" y="3891056"/>
                </a:lnTo>
                <a:lnTo>
                  <a:pt x="7086789" y="3870419"/>
                </a:lnTo>
                <a:lnTo>
                  <a:pt x="6877239" y="3862481"/>
                </a:lnTo>
                <a:lnTo>
                  <a:pt x="6662927" y="3854544"/>
                </a:lnTo>
                <a:lnTo>
                  <a:pt x="6445439" y="3846606"/>
                </a:lnTo>
                <a:lnTo>
                  <a:pt x="6226364" y="3841844"/>
                </a:lnTo>
                <a:lnTo>
                  <a:pt x="6002527" y="3837081"/>
                </a:lnTo>
                <a:lnTo>
                  <a:pt x="5777102" y="3832319"/>
                </a:lnTo>
                <a:lnTo>
                  <a:pt x="5546914" y="3829144"/>
                </a:lnTo>
                <a:lnTo>
                  <a:pt x="5315139" y="3829144"/>
                </a:lnTo>
                <a:lnTo>
                  <a:pt x="5080189" y="3827556"/>
                </a:lnTo>
                <a:lnTo>
                  <a:pt x="4843652" y="3829144"/>
                </a:lnTo>
                <a:lnTo>
                  <a:pt x="4603939" y="3832319"/>
                </a:lnTo>
                <a:lnTo>
                  <a:pt x="4362639" y="3835494"/>
                </a:lnTo>
                <a:lnTo>
                  <a:pt x="4119752" y="3841844"/>
                </a:lnTo>
                <a:lnTo>
                  <a:pt x="3873689" y="3848194"/>
                </a:lnTo>
                <a:lnTo>
                  <a:pt x="3627627" y="3856131"/>
                </a:lnTo>
                <a:lnTo>
                  <a:pt x="3379977" y="3867244"/>
                </a:lnTo>
                <a:lnTo>
                  <a:pt x="3129152" y="3879944"/>
                </a:lnTo>
                <a:lnTo>
                  <a:pt x="2878327" y="3892644"/>
                </a:lnTo>
                <a:lnTo>
                  <a:pt x="2625914" y="3908519"/>
                </a:lnTo>
                <a:lnTo>
                  <a:pt x="2371914" y="3927569"/>
                </a:lnTo>
                <a:lnTo>
                  <a:pt x="2119501" y="3946619"/>
                </a:lnTo>
                <a:lnTo>
                  <a:pt x="1863914" y="3968844"/>
                </a:lnTo>
                <a:lnTo>
                  <a:pt x="1606739" y="3992656"/>
                </a:lnTo>
                <a:lnTo>
                  <a:pt x="1352739" y="4018056"/>
                </a:lnTo>
                <a:lnTo>
                  <a:pt x="1095564" y="4048219"/>
                </a:lnTo>
                <a:lnTo>
                  <a:pt x="839977" y="4079969"/>
                </a:lnTo>
                <a:lnTo>
                  <a:pt x="582801" y="4111719"/>
                </a:lnTo>
                <a:lnTo>
                  <a:pt x="327214" y="4148231"/>
                </a:lnTo>
                <a:lnTo>
                  <a:pt x="71627" y="4186331"/>
                </a:lnTo>
                <a:lnTo>
                  <a:pt x="0" y="4197454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128B2E-5871-4FE1-A4EC-AA3F53CAE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40140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A733EBD-820A-4FA2-9A24-E3259DA7E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E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1721">
            <a:extLst>
              <a:ext uri="{FF2B5EF4-FFF2-40B4-BE49-F238E27FC236}">
                <a16:creationId xmlns:a16="http://schemas.microsoft.com/office/drawing/2014/main" id="{970CE1BB-8043-CB94-2D79-C388056506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9" r="1" b="1"/>
          <a:stretch>
            <a:fillRect/>
          </a:stretch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D4A187A-A5A0-48DF-94DB-432F7582D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48327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IMG_1722">
            <a:extLst>
              <a:ext uri="{FF2B5EF4-FFF2-40B4-BE49-F238E27FC236}">
                <a16:creationId xmlns:a16="http://schemas.microsoft.com/office/drawing/2014/main" id="{EB54E925-04F7-0706-8C99-0C1CDB32EC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54" y="965199"/>
            <a:ext cx="2771775" cy="49276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1699">
            <a:extLst>
              <a:ext uri="{FF2B5EF4-FFF2-40B4-BE49-F238E27FC236}">
                <a16:creationId xmlns:a16="http://schemas.microsoft.com/office/drawing/2014/main" id="{508892DD-A864-FFB7-1F24-3BB5B92D3E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983" y="965199"/>
            <a:ext cx="2772346" cy="492861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range Shirt Day">
            <a:extLst>
              <a:ext uri="{FF2B5EF4-FFF2-40B4-BE49-F238E27FC236}">
                <a16:creationId xmlns:a16="http://schemas.microsoft.com/office/drawing/2014/main" id="{AE0089BE-76C9-CC12-F568-A0FA73BD2B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41" y="1508759"/>
            <a:ext cx="288036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449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F8869C9-EDD7-4330-BB50-CBD232CA2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MG_1988">
            <a:extLst>
              <a:ext uri="{FF2B5EF4-FFF2-40B4-BE49-F238E27FC236}">
                <a16:creationId xmlns:a16="http://schemas.microsoft.com/office/drawing/2014/main" id="{515E5B9A-59DF-24B9-32A7-7ABA46DBF5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8" r="1" b="12520"/>
          <a:stretch>
            <a:fillRect/>
          </a:stretch>
        </p:blipFill>
        <p:spPr>
          <a:xfrm>
            <a:off x="643468" y="643467"/>
            <a:ext cx="4010828" cy="5571066"/>
          </a:xfrm>
          <a:prstGeom prst="rect">
            <a:avLst/>
          </a:prstGeom>
        </p:spPr>
      </p:pic>
      <p:pic>
        <p:nvPicPr>
          <p:cNvPr id="3" name="Picture 2" descr="IMG_1989">
            <a:extLst>
              <a:ext uri="{FF2B5EF4-FFF2-40B4-BE49-F238E27FC236}">
                <a16:creationId xmlns:a16="http://schemas.microsoft.com/office/drawing/2014/main" id="{190D213F-AA13-3355-5C11-4B4CD2F078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1" r="12353" b="-1"/>
          <a:stretch>
            <a:fillRect/>
          </a:stretch>
        </p:blipFill>
        <p:spPr>
          <a:xfrm>
            <a:off x="4815161" y="643467"/>
            <a:ext cx="673337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755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range Shirt day 2">
            <a:extLst>
              <a:ext uri="{FF2B5EF4-FFF2-40B4-BE49-F238E27FC236}">
                <a16:creationId xmlns:a16="http://schemas.microsoft.com/office/drawing/2014/main" id="{136B7259-265D-F4B4-F6B7-32F4C6DBED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523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F8869C9-EDD7-4330-BB50-CBD232CA2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range Shirt day 3">
            <a:extLst>
              <a:ext uri="{FF2B5EF4-FFF2-40B4-BE49-F238E27FC236}">
                <a16:creationId xmlns:a16="http://schemas.microsoft.com/office/drawing/2014/main" id="{0810E584-2556-FDD0-4FDD-A27CADA770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0" b="2"/>
          <a:stretch>
            <a:fillRect/>
          </a:stretch>
        </p:blipFill>
        <p:spPr>
          <a:xfrm>
            <a:off x="643468" y="643467"/>
            <a:ext cx="4010828" cy="5571066"/>
          </a:xfrm>
          <a:prstGeom prst="rect">
            <a:avLst/>
          </a:prstGeom>
        </p:spPr>
      </p:pic>
      <p:pic>
        <p:nvPicPr>
          <p:cNvPr id="3" name="Picture 2" descr="thumbnail_6676DDE4-1729-4AB2-88C3-40720E7F5BC8">
            <a:extLst>
              <a:ext uri="{FF2B5EF4-FFF2-40B4-BE49-F238E27FC236}">
                <a16:creationId xmlns:a16="http://schemas.microsoft.com/office/drawing/2014/main" id="{048460AB-2125-5F40-A44F-E0E22CEB6A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7260"/>
          <a:stretch>
            <a:fillRect/>
          </a:stretch>
        </p:blipFill>
        <p:spPr>
          <a:xfrm>
            <a:off x="4815161" y="643467"/>
            <a:ext cx="673337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48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umbnail_IMG_2822">
            <a:extLst>
              <a:ext uri="{FF2B5EF4-FFF2-40B4-BE49-F238E27FC236}">
                <a16:creationId xmlns:a16="http://schemas.microsoft.com/office/drawing/2014/main" id="{B489D348-7DB0-59BB-321F-719D98A6B4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835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CAB09B8-D77F-4FE0-AC8E-DD605CE51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humbnail_IMG_2916">
            <a:extLst>
              <a:ext uri="{FF2B5EF4-FFF2-40B4-BE49-F238E27FC236}">
                <a16:creationId xmlns:a16="http://schemas.microsoft.com/office/drawing/2014/main" id="{51C30C7A-9825-5AFC-DBFE-05EC1EC7F2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7" b="9776"/>
          <a:stretch>
            <a:fillRect/>
          </a:stretch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4" name="Picture 3" descr="thumbnail_IMG_2834">
            <a:extLst>
              <a:ext uri="{FF2B5EF4-FFF2-40B4-BE49-F238E27FC236}">
                <a16:creationId xmlns:a16="http://schemas.microsoft.com/office/drawing/2014/main" id="{CF245305-898D-B6D0-2BC4-D48EA2C87A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2" b="14990"/>
          <a:stretch>
            <a:fillRect/>
          </a:stretch>
        </p:blipFill>
        <p:spPr>
          <a:xfrm>
            <a:off x="6176434" y="643467"/>
            <a:ext cx="537209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83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5F279D6-ED25-4D3F-9479-8ABB21867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8D0B1B4-C487-47EF-B7D0-421066454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214736A-03B2-4B91-B0AF-B21213F3B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969335" y="1702087"/>
            <a:ext cx="3209207" cy="612850"/>
          </a:xfrm>
          <a:custGeom>
            <a:avLst/>
            <a:gdLst>
              <a:gd name="connsiteX0" fmla="*/ 3195151 w 3209207"/>
              <a:gd name="connsiteY0" fmla="*/ 612847 h 612850"/>
              <a:gd name="connsiteX1" fmla="*/ 3029871 w 3209207"/>
              <a:gd name="connsiteY1" fmla="*/ 611146 h 612850"/>
              <a:gd name="connsiteX2" fmla="*/ 2949639 w 3209207"/>
              <a:gd name="connsiteY2" fmla="*/ 608906 h 612850"/>
              <a:gd name="connsiteX3" fmla="*/ 2978018 w 3209207"/>
              <a:gd name="connsiteY3" fmla="*/ 258115 h 612850"/>
              <a:gd name="connsiteX4" fmla="*/ 2944764 w 3209207"/>
              <a:gd name="connsiteY4" fmla="*/ 260801 h 612850"/>
              <a:gd name="connsiteX5" fmla="*/ 2806036 w 3209207"/>
              <a:gd name="connsiteY5" fmla="*/ 271446 h 612850"/>
              <a:gd name="connsiteX6" fmla="*/ 2666958 w 3209207"/>
              <a:gd name="connsiteY6" fmla="*/ 278917 h 612850"/>
              <a:gd name="connsiteX7" fmla="*/ 2528469 w 3209207"/>
              <a:gd name="connsiteY7" fmla="*/ 286593 h 612850"/>
              <a:gd name="connsiteX8" fmla="*/ 2389479 w 3209207"/>
              <a:gd name="connsiteY8" fmla="*/ 292970 h 612850"/>
              <a:gd name="connsiteX9" fmla="*/ 2252501 w 3209207"/>
              <a:gd name="connsiteY9" fmla="*/ 296993 h 612850"/>
              <a:gd name="connsiteX10" fmla="*/ 2113775 w 3209207"/>
              <a:gd name="connsiteY10" fmla="*/ 300086 h 612850"/>
              <a:gd name="connsiteX11" fmla="*/ 1975755 w 3209207"/>
              <a:gd name="connsiteY11" fmla="*/ 301980 h 612850"/>
              <a:gd name="connsiteX12" fmla="*/ 1840287 w 3209207"/>
              <a:gd name="connsiteY12" fmla="*/ 302348 h 612850"/>
              <a:gd name="connsiteX13" fmla="*/ 1703009 w 3209207"/>
              <a:gd name="connsiteY13" fmla="*/ 302570 h 612850"/>
              <a:gd name="connsiteX14" fmla="*/ 1567693 w 3209207"/>
              <a:gd name="connsiteY14" fmla="*/ 301063 h 612850"/>
              <a:gd name="connsiteX15" fmla="*/ 1432543 w 3209207"/>
              <a:gd name="connsiteY15" fmla="*/ 297523 h 612850"/>
              <a:gd name="connsiteX16" fmla="*/ 1297969 w 3209207"/>
              <a:gd name="connsiteY16" fmla="*/ 294345 h 612850"/>
              <a:gd name="connsiteX17" fmla="*/ 1164703 w 3209207"/>
              <a:gd name="connsiteY17" fmla="*/ 290015 h 612850"/>
              <a:gd name="connsiteX18" fmla="*/ 1032796 w 3209207"/>
              <a:gd name="connsiteY18" fmla="*/ 283907 h 612850"/>
              <a:gd name="connsiteX19" fmla="*/ 900940 w 3209207"/>
              <a:gd name="connsiteY19" fmla="*/ 277172 h 612850"/>
              <a:gd name="connsiteX20" fmla="*/ 770303 w 3209207"/>
              <a:gd name="connsiteY20" fmla="*/ 270380 h 612850"/>
              <a:gd name="connsiteX21" fmla="*/ 641641 w 3209207"/>
              <a:gd name="connsiteY21" fmla="*/ 261702 h 612850"/>
              <a:gd name="connsiteX22" fmla="*/ 512966 w 3209207"/>
              <a:gd name="connsiteY22" fmla="*/ 253180 h 612850"/>
              <a:gd name="connsiteX23" fmla="*/ 386177 w 3209207"/>
              <a:gd name="connsiteY23" fmla="*/ 243867 h 612850"/>
              <a:gd name="connsiteX24" fmla="*/ 260746 w 3209207"/>
              <a:gd name="connsiteY24" fmla="*/ 232775 h 612850"/>
              <a:gd name="connsiteX25" fmla="*/ 136447 w 3209207"/>
              <a:gd name="connsiteY25" fmla="*/ 222719 h 612850"/>
              <a:gd name="connsiteX26" fmla="*/ 13506 w 3209207"/>
              <a:gd name="connsiteY26" fmla="*/ 210885 h 612850"/>
              <a:gd name="connsiteX27" fmla="*/ 0 w 3209207"/>
              <a:gd name="connsiteY27" fmla="*/ 209475 h 612850"/>
              <a:gd name="connsiteX28" fmla="*/ 40844 w 3209207"/>
              <a:gd name="connsiteY28" fmla="*/ 212313 h 612850"/>
              <a:gd name="connsiteX29" fmla="*/ 132211 w 3209207"/>
              <a:gd name="connsiteY29" fmla="*/ 216946 h 612850"/>
              <a:gd name="connsiteX30" fmla="*/ 225585 w 3209207"/>
              <a:gd name="connsiteY30" fmla="*/ 221811 h 612850"/>
              <a:gd name="connsiteX31" fmla="*/ 320298 w 3209207"/>
              <a:gd name="connsiteY31" fmla="*/ 226444 h 612850"/>
              <a:gd name="connsiteX32" fmla="*/ 415680 w 3209207"/>
              <a:gd name="connsiteY32" fmla="*/ 229340 h 612850"/>
              <a:gd name="connsiteX33" fmla="*/ 512735 w 3209207"/>
              <a:gd name="connsiteY33" fmla="*/ 232120 h 612850"/>
              <a:gd name="connsiteX34" fmla="*/ 611464 w 3209207"/>
              <a:gd name="connsiteY34" fmla="*/ 235015 h 612850"/>
              <a:gd name="connsiteX35" fmla="*/ 711532 w 3209207"/>
              <a:gd name="connsiteY35" fmla="*/ 236985 h 612850"/>
              <a:gd name="connsiteX36" fmla="*/ 812604 w 3209207"/>
              <a:gd name="connsiteY36" fmla="*/ 236985 h 612850"/>
              <a:gd name="connsiteX37" fmla="*/ 915014 w 3209207"/>
              <a:gd name="connsiteY37" fmla="*/ 237795 h 612850"/>
              <a:gd name="connsiteX38" fmla="*/ 1018428 w 3209207"/>
              <a:gd name="connsiteY38" fmla="*/ 236985 h 612850"/>
              <a:gd name="connsiteX39" fmla="*/ 1122847 w 3209207"/>
              <a:gd name="connsiteY39" fmla="*/ 235015 h 612850"/>
              <a:gd name="connsiteX40" fmla="*/ 1227600 w 3209207"/>
              <a:gd name="connsiteY40" fmla="*/ 233162 h 612850"/>
              <a:gd name="connsiteX41" fmla="*/ 1333692 w 3209207"/>
              <a:gd name="connsiteY41" fmla="*/ 229340 h 612850"/>
              <a:gd name="connsiteX42" fmla="*/ 1441122 w 3209207"/>
              <a:gd name="connsiteY42" fmla="*/ 225634 h 612850"/>
              <a:gd name="connsiteX43" fmla="*/ 1547883 w 3209207"/>
              <a:gd name="connsiteY43" fmla="*/ 220769 h 612850"/>
              <a:gd name="connsiteX44" fmla="*/ 1655983 w 3209207"/>
              <a:gd name="connsiteY44" fmla="*/ 214282 h 612850"/>
              <a:gd name="connsiteX45" fmla="*/ 1765421 w 3209207"/>
              <a:gd name="connsiteY45" fmla="*/ 206638 h 612850"/>
              <a:gd name="connsiteX46" fmla="*/ 1874860 w 3209207"/>
              <a:gd name="connsiteY46" fmla="*/ 199108 h 612850"/>
              <a:gd name="connsiteX47" fmla="*/ 1984299 w 3209207"/>
              <a:gd name="connsiteY47" fmla="*/ 189495 h 612850"/>
              <a:gd name="connsiteX48" fmla="*/ 2095745 w 3209207"/>
              <a:gd name="connsiteY48" fmla="*/ 178144 h 612850"/>
              <a:gd name="connsiteX49" fmla="*/ 2205184 w 3209207"/>
              <a:gd name="connsiteY49" fmla="*/ 166793 h 612850"/>
              <a:gd name="connsiteX50" fmla="*/ 2316631 w 3209207"/>
              <a:gd name="connsiteY50" fmla="*/ 153472 h 612850"/>
              <a:gd name="connsiteX51" fmla="*/ 2429081 w 3209207"/>
              <a:gd name="connsiteY51" fmla="*/ 139226 h 612850"/>
              <a:gd name="connsiteX52" fmla="*/ 2539523 w 3209207"/>
              <a:gd name="connsiteY52" fmla="*/ 124052 h 612850"/>
              <a:gd name="connsiteX53" fmla="*/ 2651305 w 3209207"/>
              <a:gd name="connsiteY53" fmla="*/ 106215 h 612850"/>
              <a:gd name="connsiteX54" fmla="*/ 2763086 w 3209207"/>
              <a:gd name="connsiteY54" fmla="*/ 87219 h 612850"/>
              <a:gd name="connsiteX55" fmla="*/ 2874867 w 3209207"/>
              <a:gd name="connsiteY55" fmla="*/ 68339 h 612850"/>
              <a:gd name="connsiteX56" fmla="*/ 2986314 w 3209207"/>
              <a:gd name="connsiteY56" fmla="*/ 46331 h 612850"/>
              <a:gd name="connsiteX57" fmla="*/ 3097760 w 3209207"/>
              <a:gd name="connsiteY57" fmla="*/ 23629 h 612850"/>
              <a:gd name="connsiteX58" fmla="*/ 3209207 w 3209207"/>
              <a:gd name="connsiteY58" fmla="*/ 0 h 612850"/>
              <a:gd name="connsiteX59" fmla="*/ 3195151 w 3209207"/>
              <a:gd name="connsiteY59" fmla="*/ 612847 h 6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209207" h="612850">
                <a:moveTo>
                  <a:pt x="3195151" y="612847"/>
                </a:moveTo>
                <a:cubicBezTo>
                  <a:pt x="3144238" y="612898"/>
                  <a:pt x="3088941" y="612318"/>
                  <a:pt x="3029871" y="611146"/>
                </a:cubicBezTo>
                <a:lnTo>
                  <a:pt x="2949639" y="608906"/>
                </a:lnTo>
                <a:lnTo>
                  <a:pt x="2978018" y="258115"/>
                </a:lnTo>
                <a:lnTo>
                  <a:pt x="2944764" y="260801"/>
                </a:lnTo>
                <a:lnTo>
                  <a:pt x="2806036" y="271446"/>
                </a:lnTo>
                <a:lnTo>
                  <a:pt x="2666958" y="278917"/>
                </a:lnTo>
                <a:lnTo>
                  <a:pt x="2528469" y="286593"/>
                </a:lnTo>
                <a:lnTo>
                  <a:pt x="2389479" y="292970"/>
                </a:lnTo>
                <a:lnTo>
                  <a:pt x="2252501" y="296993"/>
                </a:lnTo>
                <a:lnTo>
                  <a:pt x="2113775" y="300086"/>
                </a:lnTo>
                <a:lnTo>
                  <a:pt x="1975755" y="301980"/>
                </a:lnTo>
                <a:lnTo>
                  <a:pt x="1840287" y="302348"/>
                </a:lnTo>
                <a:lnTo>
                  <a:pt x="1703009" y="302570"/>
                </a:lnTo>
                <a:lnTo>
                  <a:pt x="1567693" y="301063"/>
                </a:lnTo>
                <a:lnTo>
                  <a:pt x="1432543" y="297523"/>
                </a:lnTo>
                <a:lnTo>
                  <a:pt x="1297969" y="294345"/>
                </a:lnTo>
                <a:lnTo>
                  <a:pt x="1164703" y="290015"/>
                </a:lnTo>
                <a:lnTo>
                  <a:pt x="1032796" y="283907"/>
                </a:lnTo>
                <a:lnTo>
                  <a:pt x="900940" y="277172"/>
                </a:lnTo>
                <a:lnTo>
                  <a:pt x="770303" y="270380"/>
                </a:lnTo>
                <a:lnTo>
                  <a:pt x="641641" y="261702"/>
                </a:lnTo>
                <a:lnTo>
                  <a:pt x="512966" y="253180"/>
                </a:lnTo>
                <a:lnTo>
                  <a:pt x="386177" y="243867"/>
                </a:lnTo>
                <a:lnTo>
                  <a:pt x="260746" y="232775"/>
                </a:lnTo>
                <a:lnTo>
                  <a:pt x="136447" y="222719"/>
                </a:lnTo>
                <a:lnTo>
                  <a:pt x="13506" y="210885"/>
                </a:lnTo>
                <a:lnTo>
                  <a:pt x="0" y="209475"/>
                </a:lnTo>
                <a:lnTo>
                  <a:pt x="40844" y="212313"/>
                </a:lnTo>
                <a:lnTo>
                  <a:pt x="132211" y="216946"/>
                </a:lnTo>
                <a:lnTo>
                  <a:pt x="225585" y="221811"/>
                </a:lnTo>
                <a:lnTo>
                  <a:pt x="320298" y="226444"/>
                </a:lnTo>
                <a:lnTo>
                  <a:pt x="415680" y="229340"/>
                </a:lnTo>
                <a:lnTo>
                  <a:pt x="512735" y="232120"/>
                </a:lnTo>
                <a:lnTo>
                  <a:pt x="611464" y="235015"/>
                </a:lnTo>
                <a:lnTo>
                  <a:pt x="711532" y="236985"/>
                </a:lnTo>
                <a:lnTo>
                  <a:pt x="812604" y="236985"/>
                </a:lnTo>
                <a:lnTo>
                  <a:pt x="915014" y="237795"/>
                </a:lnTo>
                <a:lnTo>
                  <a:pt x="1018428" y="236985"/>
                </a:lnTo>
                <a:lnTo>
                  <a:pt x="1122847" y="235015"/>
                </a:lnTo>
                <a:lnTo>
                  <a:pt x="1227600" y="233162"/>
                </a:lnTo>
                <a:lnTo>
                  <a:pt x="1333692" y="229340"/>
                </a:lnTo>
                <a:lnTo>
                  <a:pt x="1441122" y="225634"/>
                </a:lnTo>
                <a:lnTo>
                  <a:pt x="1547883" y="220769"/>
                </a:lnTo>
                <a:lnTo>
                  <a:pt x="1655983" y="214282"/>
                </a:lnTo>
                <a:lnTo>
                  <a:pt x="1765421" y="206638"/>
                </a:lnTo>
                <a:lnTo>
                  <a:pt x="1874860" y="199108"/>
                </a:lnTo>
                <a:lnTo>
                  <a:pt x="1984299" y="189495"/>
                </a:lnTo>
                <a:lnTo>
                  <a:pt x="2095745" y="178144"/>
                </a:lnTo>
                <a:lnTo>
                  <a:pt x="2205184" y="166793"/>
                </a:lnTo>
                <a:lnTo>
                  <a:pt x="2316631" y="153472"/>
                </a:lnTo>
                <a:lnTo>
                  <a:pt x="2429081" y="139226"/>
                </a:lnTo>
                <a:lnTo>
                  <a:pt x="2539523" y="124052"/>
                </a:lnTo>
                <a:lnTo>
                  <a:pt x="2651305" y="106215"/>
                </a:lnTo>
                <a:lnTo>
                  <a:pt x="2763086" y="87219"/>
                </a:lnTo>
                <a:lnTo>
                  <a:pt x="2874867" y="68339"/>
                </a:lnTo>
                <a:lnTo>
                  <a:pt x="2986314" y="46331"/>
                </a:lnTo>
                <a:lnTo>
                  <a:pt x="3097760" y="23629"/>
                </a:lnTo>
                <a:lnTo>
                  <a:pt x="3209207" y="0"/>
                </a:lnTo>
                <a:cubicBezTo>
                  <a:pt x="3198832" y="386055"/>
                  <a:pt x="3205525" y="226792"/>
                  <a:pt x="3195151" y="612847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3" name="Picture 2" descr="7503925401947991664">
            <a:extLst>
              <a:ext uri="{FF2B5EF4-FFF2-40B4-BE49-F238E27FC236}">
                <a16:creationId xmlns:a16="http://schemas.microsoft.com/office/drawing/2014/main" id="{BA58AE1E-DEF4-4744-FF61-2BC65745C9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729" y="643466"/>
            <a:ext cx="696383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02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b">
            <a:extLst>
              <a:ext uri="{FF2B5EF4-FFF2-40B4-BE49-F238E27FC236}">
                <a16:creationId xmlns:a16="http://schemas.microsoft.com/office/drawing/2014/main" id="{030F2A81-1BF5-88CB-B840-31AB996689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1" b="3653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93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A733EBD-820A-4FA2-9A24-E3259DA7E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A4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age-20250924-183333-c130d8c3">
            <a:extLst>
              <a:ext uri="{FF2B5EF4-FFF2-40B4-BE49-F238E27FC236}">
                <a16:creationId xmlns:a16="http://schemas.microsoft.com/office/drawing/2014/main" id="{0E4C992D-8A02-C872-ECFA-0B99528630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3" r="42851" b="-1"/>
          <a:stretch>
            <a:fillRect/>
          </a:stretch>
        </p:blipFill>
        <p:spPr>
          <a:xfrm rot="5400000">
            <a:off x="3310467" y="-2023533"/>
            <a:ext cx="5571066" cy="10905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D4A187A-A5A0-48DF-94DB-432F7582D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5153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A413FA1-397F-46E2-A861-9BA093EFA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6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MG_0637">
            <a:extLst>
              <a:ext uri="{FF2B5EF4-FFF2-40B4-BE49-F238E27FC236}">
                <a16:creationId xmlns:a16="http://schemas.microsoft.com/office/drawing/2014/main" id="{B3B29390-84D0-675C-A580-00D0584D66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8" b="3025"/>
          <a:stretch>
            <a:fillRect/>
          </a:stretch>
        </p:blipFill>
        <p:spPr>
          <a:xfrm>
            <a:off x="643467" y="643467"/>
            <a:ext cx="5372100" cy="5571066"/>
          </a:xfrm>
          <a:prstGeom prst="rect">
            <a:avLst/>
          </a:prstGeom>
        </p:spPr>
      </p:pic>
      <p:pic>
        <p:nvPicPr>
          <p:cNvPr id="4" name="Picture 3" descr="IMG_0649">
            <a:extLst>
              <a:ext uri="{FF2B5EF4-FFF2-40B4-BE49-F238E27FC236}">
                <a16:creationId xmlns:a16="http://schemas.microsoft.com/office/drawing/2014/main" id="{2D340855-A5AE-A7AC-CFAE-F9725D13D6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2"/>
          <a:stretch>
            <a:fillRect/>
          </a:stretch>
        </p:blipFill>
        <p:spPr>
          <a:xfrm>
            <a:off x="6176434" y="643467"/>
            <a:ext cx="5372098" cy="55710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84B308B-0C51-4BF8-8534-E8A749AC9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0101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650">
            <a:extLst>
              <a:ext uri="{FF2B5EF4-FFF2-40B4-BE49-F238E27FC236}">
                <a16:creationId xmlns:a16="http://schemas.microsoft.com/office/drawing/2014/main" id="{F4C4BE54-61FC-88EF-AF33-59503F4562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04" b="1170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92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899">
            <a:extLst>
              <a:ext uri="{FF2B5EF4-FFF2-40B4-BE49-F238E27FC236}">
                <a16:creationId xmlns:a16="http://schemas.microsoft.com/office/drawing/2014/main" id="{7D0D4986-0AEF-F8C9-2840-BC724D9597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r="41563"/>
          <a:stretch>
            <a:fillRect/>
          </a:stretch>
        </p:blipFill>
        <p:spPr>
          <a:xfrm rot="5400000">
            <a:off x="2750128" y="-2594264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360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11</TotalTime>
  <Words>2</Words>
  <Application>Microsoft Office PowerPoint</Application>
  <PresentationFormat>Widescreen</PresentationFormat>
  <Paragraphs>1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Century Gothic</vt:lpstr>
      <vt:lpstr>Wingdings 3</vt:lpstr>
      <vt:lpstr>Ion Boardroom</vt:lpstr>
      <vt:lpstr>September Things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crystaldawn langton</dc:creator>
  <cp:lastModifiedBy>crystaldawn langton</cp:lastModifiedBy>
  <cp:revision>1</cp:revision>
  <dcterms:created xsi:type="dcterms:W3CDTF">2025-10-03T17:16:08Z</dcterms:created>
  <dcterms:modified xsi:type="dcterms:W3CDTF">2025-10-03T17:27:35Z</dcterms:modified>
</cp:coreProperties>
</file>