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1" r:id="rId5"/>
    <p:sldId id="2581" r:id="rId6"/>
    <p:sldId id="2563" r:id="rId7"/>
    <p:sldId id="2564" r:id="rId8"/>
    <p:sldId id="2577" r:id="rId9"/>
    <p:sldId id="2578" r:id="rId10"/>
    <p:sldId id="2579" r:id="rId11"/>
    <p:sldId id="2565" r:id="rId12"/>
    <p:sldId id="2569" r:id="rId13"/>
    <p:sldId id="2566" r:id="rId14"/>
    <p:sldId id="2567" r:id="rId15"/>
    <p:sldId id="2571" r:id="rId16"/>
    <p:sldId id="2572" r:id="rId17"/>
    <p:sldId id="2573" r:id="rId18"/>
    <p:sldId id="2574" r:id="rId19"/>
    <p:sldId id="2575" r:id="rId20"/>
    <p:sldId id="2576" r:id="rId21"/>
    <p:sldId id="2580" r:id="rId22"/>
    <p:sldId id="25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membrance Day Assembly in Canada" id="{1CE2FDCC-A3EC-4098-B520-806AD3B848B7}">
          <p14:sldIdLst>
            <p14:sldId id="2561"/>
            <p14:sldId id="2581"/>
          </p14:sldIdLst>
        </p14:section>
        <p14:section name="Remembrance Day Assembly" id="{1AE0EE10-B79A-40A4-BEDC-15A3AB795A9E}">
          <p14:sldIdLst>
            <p14:sldId id="2563"/>
            <p14:sldId id="2564"/>
            <p14:sldId id="2577"/>
            <p14:sldId id="2578"/>
            <p14:sldId id="2579"/>
            <p14:sldId id="2565"/>
            <p14:sldId id="2569"/>
            <p14:sldId id="2566"/>
            <p14:sldId id="2567"/>
            <p14:sldId id="2571"/>
            <p14:sldId id="2572"/>
            <p14:sldId id="2573"/>
            <p14:sldId id="2574"/>
            <p14:sldId id="2575"/>
            <p14:sldId id="2576"/>
            <p14:sldId id="2580"/>
            <p14:sldId id="25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E5B94-5C96-4042-AF00-AA1EB1D5BFA0}" v="810" dt="2025-11-10T16:49:40.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p:cViewPr varScale="1">
        <p:scale>
          <a:sx n="73" d="100"/>
          <a:sy n="73" d="100"/>
        </p:scale>
        <p:origin x="871" y="6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dawn langton" userId="705a1923-7d6b-48fe-9362-23c5a262ffe0" providerId="ADAL" clId="{030E5B94-5C96-4042-AF00-AA1EB1D5BFA0}"/>
    <pc:docChg chg="undo custSel addSld delSld modSld sldOrd modSection">
      <pc:chgData name="crystaldawn langton" userId="705a1923-7d6b-48fe-9362-23c5a262ffe0" providerId="ADAL" clId="{030E5B94-5C96-4042-AF00-AA1EB1D5BFA0}" dt="2025-11-10T20:18:19.912" v="1794" actId="20577"/>
      <pc:docMkLst>
        <pc:docMk/>
      </pc:docMkLst>
      <pc:sldChg chg="modSp mod">
        <pc:chgData name="crystaldawn langton" userId="705a1923-7d6b-48fe-9362-23c5a262ffe0" providerId="ADAL" clId="{030E5B94-5C96-4042-AF00-AA1EB1D5BFA0}" dt="2025-11-10T02:36:20.017" v="31" actId="255"/>
        <pc:sldMkLst>
          <pc:docMk/>
          <pc:sldMk cId="2218071738" sldId="2561"/>
        </pc:sldMkLst>
        <pc:spChg chg="mod">
          <ac:chgData name="crystaldawn langton" userId="705a1923-7d6b-48fe-9362-23c5a262ffe0" providerId="ADAL" clId="{030E5B94-5C96-4042-AF00-AA1EB1D5BFA0}" dt="2025-11-10T02:36:20.017" v="31" actId="255"/>
          <ac:spMkLst>
            <pc:docMk/>
            <pc:sldMk cId="2218071738" sldId="2561"/>
            <ac:spMk id="2" creationId="{F7BEE389-7806-DB45-488A-5B2930051D5F}"/>
          </ac:spMkLst>
        </pc:spChg>
      </pc:sldChg>
      <pc:sldChg chg="del">
        <pc:chgData name="crystaldawn langton" userId="705a1923-7d6b-48fe-9362-23c5a262ffe0" providerId="ADAL" clId="{030E5B94-5C96-4042-AF00-AA1EB1D5BFA0}" dt="2025-11-10T02:36:46.397" v="32" actId="47"/>
        <pc:sldMkLst>
          <pc:docMk/>
          <pc:sldMk cId="1343625094" sldId="2562"/>
        </pc:sldMkLst>
      </pc:sldChg>
      <pc:sldChg chg="ord">
        <pc:chgData name="crystaldawn langton" userId="705a1923-7d6b-48fe-9362-23c5a262ffe0" providerId="ADAL" clId="{030E5B94-5C96-4042-AF00-AA1EB1D5BFA0}" dt="2025-11-10T04:34:18.273" v="1543"/>
        <pc:sldMkLst>
          <pc:docMk/>
          <pc:sldMk cId="3354686662" sldId="2565"/>
        </pc:sldMkLst>
      </pc:sldChg>
      <pc:sldChg chg="addSp delSp modSp new mod modAnim">
        <pc:chgData name="crystaldawn langton" userId="705a1923-7d6b-48fe-9362-23c5a262ffe0" providerId="ADAL" clId="{030E5B94-5C96-4042-AF00-AA1EB1D5BFA0}" dt="2025-11-10T16:12:04.990" v="1718" actId="1037"/>
        <pc:sldMkLst>
          <pc:docMk/>
          <pc:sldMk cId="2688408718" sldId="2569"/>
        </pc:sldMkLst>
        <pc:spChg chg="mod">
          <ac:chgData name="crystaldawn langton" userId="705a1923-7d6b-48fe-9362-23c5a262ffe0" providerId="ADAL" clId="{030E5B94-5C96-4042-AF00-AA1EB1D5BFA0}" dt="2025-11-10T02:51:54.744" v="73" actId="1076"/>
          <ac:spMkLst>
            <pc:docMk/>
            <pc:sldMk cId="2688408718" sldId="2569"/>
            <ac:spMk id="2" creationId="{9129A0A7-CBF5-D59C-DE41-282DC1547562}"/>
          </ac:spMkLst>
        </pc:spChg>
        <pc:spChg chg="del">
          <ac:chgData name="crystaldawn langton" userId="705a1923-7d6b-48fe-9362-23c5a262ffe0" providerId="ADAL" clId="{030E5B94-5C96-4042-AF00-AA1EB1D5BFA0}" dt="2025-11-10T02:49:28.189" v="55"/>
          <ac:spMkLst>
            <pc:docMk/>
            <pc:sldMk cId="2688408718" sldId="2569"/>
            <ac:spMk id="3" creationId="{1F159C4C-EB9D-E8DE-458E-6C34C8C5A877}"/>
          </ac:spMkLst>
        </pc:spChg>
        <pc:spChg chg="del">
          <ac:chgData name="crystaldawn langton" userId="705a1923-7d6b-48fe-9362-23c5a262ffe0" providerId="ADAL" clId="{030E5B94-5C96-4042-AF00-AA1EB1D5BFA0}" dt="2025-11-10T02:48:32.969" v="34"/>
          <ac:spMkLst>
            <pc:docMk/>
            <pc:sldMk cId="2688408718" sldId="2569"/>
            <ac:spMk id="4" creationId="{4BE39890-9E9A-6AC9-83B3-6F12570DB3A6}"/>
          </ac:spMkLst>
        </pc:spChg>
        <pc:spChg chg="add del mod">
          <ac:chgData name="crystaldawn langton" userId="705a1923-7d6b-48fe-9362-23c5a262ffe0" providerId="ADAL" clId="{030E5B94-5C96-4042-AF00-AA1EB1D5BFA0}" dt="2025-11-10T02:50:09.861" v="56" actId="931"/>
          <ac:spMkLst>
            <pc:docMk/>
            <pc:sldMk cId="2688408718" sldId="2569"/>
            <ac:spMk id="6" creationId="{7E102E40-81E8-FEB5-9AB5-97669F98E8CB}"/>
          </ac:spMkLst>
        </pc:spChg>
        <pc:picChg chg="add mod">
          <ac:chgData name="crystaldawn langton" userId="705a1923-7d6b-48fe-9362-23c5a262ffe0" providerId="ADAL" clId="{030E5B94-5C96-4042-AF00-AA1EB1D5BFA0}" dt="2025-11-10T16:12:04.990" v="1718" actId="1037"/>
          <ac:picMkLst>
            <pc:docMk/>
            <pc:sldMk cId="2688408718" sldId="2569"/>
            <ac:picMk id="5" creationId="{345F7541-DFB1-96AB-7CA9-0DBA1C9398B0}"/>
          </ac:picMkLst>
        </pc:picChg>
        <pc:picChg chg="add mod">
          <ac:chgData name="crystaldawn langton" userId="705a1923-7d6b-48fe-9362-23c5a262ffe0" providerId="ADAL" clId="{030E5B94-5C96-4042-AF00-AA1EB1D5BFA0}" dt="2025-11-10T02:52:41.026" v="79" actId="14100"/>
          <ac:picMkLst>
            <pc:docMk/>
            <pc:sldMk cId="2688408718" sldId="2569"/>
            <ac:picMk id="8" creationId="{9289A6C7-D513-8F91-01FD-E56D43F8E255}"/>
          </ac:picMkLst>
        </pc:picChg>
      </pc:sldChg>
      <pc:sldChg chg="new del">
        <pc:chgData name="crystaldawn langton" userId="705a1923-7d6b-48fe-9362-23c5a262ffe0" providerId="ADAL" clId="{030E5B94-5C96-4042-AF00-AA1EB1D5BFA0}" dt="2025-11-10T03:01:10.545" v="85" actId="47"/>
        <pc:sldMkLst>
          <pc:docMk/>
          <pc:sldMk cId="749373570" sldId="2570"/>
        </pc:sldMkLst>
      </pc:sldChg>
      <pc:sldChg chg="addSp delSp modSp add mod ord delAnim">
        <pc:chgData name="crystaldawn langton" userId="705a1923-7d6b-48fe-9362-23c5a262ffe0" providerId="ADAL" clId="{030E5B94-5C96-4042-AF00-AA1EB1D5BFA0}" dt="2025-11-10T03:03:02.208" v="163" actId="1076"/>
        <pc:sldMkLst>
          <pc:docMk/>
          <pc:sldMk cId="2538022315" sldId="2571"/>
        </pc:sldMkLst>
        <pc:spChg chg="mod">
          <ac:chgData name="crystaldawn langton" userId="705a1923-7d6b-48fe-9362-23c5a262ffe0" providerId="ADAL" clId="{030E5B94-5C96-4042-AF00-AA1EB1D5BFA0}" dt="2025-11-10T03:03:02.208" v="163" actId="1076"/>
          <ac:spMkLst>
            <pc:docMk/>
            <pc:sldMk cId="2538022315" sldId="2571"/>
            <ac:spMk id="2" creationId="{D1DFE8EE-C2E2-BBFB-98A0-5BBC4A6EF015}"/>
          </ac:spMkLst>
        </pc:spChg>
        <pc:spChg chg="del mod">
          <ac:chgData name="crystaldawn langton" userId="705a1923-7d6b-48fe-9362-23c5a262ffe0" providerId="ADAL" clId="{030E5B94-5C96-4042-AF00-AA1EB1D5BFA0}" dt="2025-11-10T03:02:30.249" v="157" actId="478"/>
          <ac:spMkLst>
            <pc:docMk/>
            <pc:sldMk cId="2538022315" sldId="2571"/>
            <ac:spMk id="4" creationId="{571019FA-15DE-10A1-9C3F-D11A01C089B9}"/>
          </ac:spMkLst>
        </pc:spChg>
        <pc:spChg chg="add del mod">
          <ac:chgData name="crystaldawn langton" userId="705a1923-7d6b-48fe-9362-23c5a262ffe0" providerId="ADAL" clId="{030E5B94-5C96-4042-AF00-AA1EB1D5BFA0}" dt="2025-11-10T03:02:34.349" v="159" actId="478"/>
          <ac:spMkLst>
            <pc:docMk/>
            <pc:sldMk cId="2538022315" sldId="2571"/>
            <ac:spMk id="8" creationId="{C4821DF5-37E8-F443-9342-A5AB42D28A90}"/>
          </ac:spMkLst>
        </pc:spChg>
        <pc:picChg chg="add mod">
          <ac:chgData name="crystaldawn langton" userId="705a1923-7d6b-48fe-9362-23c5a262ffe0" providerId="ADAL" clId="{030E5B94-5C96-4042-AF00-AA1EB1D5BFA0}" dt="2025-11-10T03:01:50.203" v="90" actId="1076"/>
          <ac:picMkLst>
            <pc:docMk/>
            <pc:sldMk cId="2538022315" sldId="2571"/>
            <ac:picMk id="6" creationId="{010C58EE-DA7E-3B4B-54FE-B14081BA46C0}"/>
          </ac:picMkLst>
        </pc:picChg>
      </pc:sldChg>
      <pc:sldChg chg="addSp delSp modSp add mod">
        <pc:chgData name="crystaldawn langton" userId="705a1923-7d6b-48fe-9362-23c5a262ffe0" providerId="ADAL" clId="{030E5B94-5C96-4042-AF00-AA1EB1D5BFA0}" dt="2025-11-10T03:11:09.817" v="473" actId="20577"/>
        <pc:sldMkLst>
          <pc:docMk/>
          <pc:sldMk cId="978735833" sldId="2572"/>
        </pc:sldMkLst>
        <pc:spChg chg="add del mod">
          <ac:chgData name="crystaldawn langton" userId="705a1923-7d6b-48fe-9362-23c5a262ffe0" providerId="ADAL" clId="{030E5B94-5C96-4042-AF00-AA1EB1D5BFA0}" dt="2025-11-10T03:11:09.817" v="473" actId="20577"/>
          <ac:spMkLst>
            <pc:docMk/>
            <pc:sldMk cId="978735833" sldId="2572"/>
            <ac:spMk id="2" creationId="{5237996A-97E7-6C09-F5F9-C325B892BE3B}"/>
          </ac:spMkLst>
        </pc:spChg>
        <pc:spChg chg="add">
          <ac:chgData name="crystaldawn langton" userId="705a1923-7d6b-48fe-9362-23c5a262ffe0" providerId="ADAL" clId="{030E5B94-5C96-4042-AF00-AA1EB1D5BFA0}" dt="2025-11-10T03:05:24.922" v="166"/>
          <ac:spMkLst>
            <pc:docMk/>
            <pc:sldMk cId="978735833" sldId="2572"/>
            <ac:spMk id="3" creationId="{CE18AB6E-22FD-3236-9874-AAC2C7A772D5}"/>
          </ac:spMkLst>
        </pc:spChg>
        <pc:spChg chg="add mod">
          <ac:chgData name="crystaldawn langton" userId="705a1923-7d6b-48fe-9362-23c5a262ffe0" providerId="ADAL" clId="{030E5B94-5C96-4042-AF00-AA1EB1D5BFA0}" dt="2025-11-10T03:05:45.174" v="172"/>
          <ac:spMkLst>
            <pc:docMk/>
            <pc:sldMk cId="978735833" sldId="2572"/>
            <ac:spMk id="4" creationId="{F95296E4-3627-C793-5CDD-0AE276D846CD}"/>
          </ac:spMkLst>
        </pc:spChg>
        <pc:spChg chg="add del mod">
          <ac:chgData name="crystaldawn langton" userId="705a1923-7d6b-48fe-9362-23c5a262ffe0" providerId="ADAL" clId="{030E5B94-5C96-4042-AF00-AA1EB1D5BFA0}" dt="2025-11-10T03:05:43.405" v="170" actId="21"/>
          <ac:spMkLst>
            <pc:docMk/>
            <pc:sldMk cId="978735833" sldId="2572"/>
            <ac:spMk id="8" creationId="{B931E5D0-399F-6BDA-3BB4-64C31A4628D5}"/>
          </ac:spMkLst>
        </pc:spChg>
        <pc:spChg chg="add">
          <ac:chgData name="crystaldawn langton" userId="705a1923-7d6b-48fe-9362-23c5a262ffe0" providerId="ADAL" clId="{030E5B94-5C96-4042-AF00-AA1EB1D5BFA0}" dt="2025-11-10T03:06:34.965" v="177"/>
          <ac:spMkLst>
            <pc:docMk/>
            <pc:sldMk cId="978735833" sldId="2572"/>
            <ac:spMk id="11" creationId="{0A492C3E-B91A-D077-B488-3EEC4348A281}"/>
          </ac:spMkLst>
        </pc:spChg>
        <pc:spChg chg="add">
          <ac:chgData name="crystaldawn langton" userId="705a1923-7d6b-48fe-9362-23c5a262ffe0" providerId="ADAL" clId="{030E5B94-5C96-4042-AF00-AA1EB1D5BFA0}" dt="2025-11-10T03:06:40.917" v="178"/>
          <ac:spMkLst>
            <pc:docMk/>
            <pc:sldMk cId="978735833" sldId="2572"/>
            <ac:spMk id="12" creationId="{CC60BD61-C4B3-80DC-2CB2-F6590CF71FCB}"/>
          </ac:spMkLst>
        </pc:spChg>
        <pc:picChg chg="mod">
          <ac:chgData name="crystaldawn langton" userId="705a1923-7d6b-48fe-9362-23c5a262ffe0" providerId="ADAL" clId="{030E5B94-5C96-4042-AF00-AA1EB1D5BFA0}" dt="2025-11-10T03:05:43.971" v="171" actId="14100"/>
          <ac:picMkLst>
            <pc:docMk/>
            <pc:sldMk cId="978735833" sldId="2572"/>
            <ac:picMk id="5" creationId="{0C472164-3B93-D695-A7E5-178B4EDF3A5C}"/>
          </ac:picMkLst>
        </pc:picChg>
        <pc:picChg chg="del">
          <ac:chgData name="crystaldawn langton" userId="705a1923-7d6b-48fe-9362-23c5a262ffe0" providerId="ADAL" clId="{030E5B94-5C96-4042-AF00-AA1EB1D5BFA0}" dt="2025-11-10T03:03:13.990" v="165" actId="478"/>
          <ac:picMkLst>
            <pc:docMk/>
            <pc:sldMk cId="978735833" sldId="2572"/>
            <ac:picMk id="6" creationId="{B46A18F4-8CAC-D45D-D703-F1FE24B43AB6}"/>
          </ac:picMkLst>
        </pc:picChg>
        <pc:picChg chg="add mod">
          <ac:chgData name="crystaldawn langton" userId="705a1923-7d6b-48fe-9362-23c5a262ffe0" providerId="ADAL" clId="{030E5B94-5C96-4042-AF00-AA1EB1D5BFA0}" dt="2025-11-10T03:06:18.582" v="176" actId="1076"/>
          <ac:picMkLst>
            <pc:docMk/>
            <pc:sldMk cId="978735833" sldId="2572"/>
            <ac:picMk id="10" creationId="{F6888C7F-5BBF-4226-DC2B-C1F4A7F5AE55}"/>
          </ac:picMkLst>
        </pc:picChg>
      </pc:sldChg>
      <pc:sldChg chg="addSp delSp modSp add mod">
        <pc:chgData name="crystaldawn langton" userId="705a1923-7d6b-48fe-9362-23c5a262ffe0" providerId="ADAL" clId="{030E5B94-5C96-4042-AF00-AA1EB1D5BFA0}" dt="2025-11-10T20:18:16.018" v="1793" actId="20577"/>
        <pc:sldMkLst>
          <pc:docMk/>
          <pc:sldMk cId="961318021" sldId="2573"/>
        </pc:sldMkLst>
        <pc:spChg chg="mod">
          <ac:chgData name="crystaldawn langton" userId="705a1923-7d6b-48fe-9362-23c5a262ffe0" providerId="ADAL" clId="{030E5B94-5C96-4042-AF00-AA1EB1D5BFA0}" dt="2025-11-10T20:18:16.018" v="1793" actId="20577"/>
          <ac:spMkLst>
            <pc:docMk/>
            <pc:sldMk cId="961318021" sldId="2573"/>
            <ac:spMk id="2" creationId="{16BF95D0-1C57-2C8F-3A32-24C255B56715}"/>
          </ac:spMkLst>
        </pc:spChg>
        <pc:spChg chg="add">
          <ac:chgData name="crystaldawn langton" userId="705a1923-7d6b-48fe-9362-23c5a262ffe0" providerId="ADAL" clId="{030E5B94-5C96-4042-AF00-AA1EB1D5BFA0}" dt="2025-11-10T03:10:06.320" v="321"/>
          <ac:spMkLst>
            <pc:docMk/>
            <pc:sldMk cId="961318021" sldId="2573"/>
            <ac:spMk id="7" creationId="{16A668DF-1B9B-9F79-D686-32B51A8ECFC3}"/>
          </ac:spMkLst>
        </pc:spChg>
        <pc:spChg chg="add del mod">
          <ac:chgData name="crystaldawn langton" userId="705a1923-7d6b-48fe-9362-23c5a262ffe0" providerId="ADAL" clId="{030E5B94-5C96-4042-AF00-AA1EB1D5BFA0}" dt="2025-11-10T03:11:41.852" v="558"/>
          <ac:spMkLst>
            <pc:docMk/>
            <pc:sldMk cId="961318021" sldId="2573"/>
            <ac:spMk id="8" creationId="{0E647A62-20B2-FC04-9A2D-7DB25B41DAF1}"/>
          </ac:spMkLst>
        </pc:spChg>
        <pc:picChg chg="add mod">
          <ac:chgData name="crystaldawn langton" userId="705a1923-7d6b-48fe-9362-23c5a262ffe0" providerId="ADAL" clId="{030E5B94-5C96-4042-AF00-AA1EB1D5BFA0}" dt="2025-11-10T03:09:19.090" v="320" actId="962"/>
          <ac:picMkLst>
            <pc:docMk/>
            <pc:sldMk cId="961318021" sldId="2573"/>
            <ac:picMk id="6" creationId="{E3A84FFC-9239-FFDD-31FE-D5E761E542D8}"/>
          </ac:picMkLst>
        </pc:picChg>
        <pc:picChg chg="del">
          <ac:chgData name="crystaldawn langton" userId="705a1923-7d6b-48fe-9362-23c5a262ffe0" providerId="ADAL" clId="{030E5B94-5C96-4042-AF00-AA1EB1D5BFA0}" dt="2025-11-10T03:08:22.653" v="316" actId="478"/>
          <ac:picMkLst>
            <pc:docMk/>
            <pc:sldMk cId="961318021" sldId="2573"/>
            <ac:picMk id="10" creationId="{E01E679F-0DBD-D539-A95F-09E7D51EE99A}"/>
          </ac:picMkLst>
        </pc:picChg>
      </pc:sldChg>
      <pc:sldChg chg="addSp delSp modSp add mod">
        <pc:chgData name="crystaldawn langton" userId="705a1923-7d6b-48fe-9362-23c5a262ffe0" providerId="ADAL" clId="{030E5B94-5C96-4042-AF00-AA1EB1D5BFA0}" dt="2025-11-10T20:18:19.912" v="1794" actId="20577"/>
        <pc:sldMkLst>
          <pc:docMk/>
          <pc:sldMk cId="1635026125" sldId="2574"/>
        </pc:sldMkLst>
        <pc:spChg chg="mod">
          <ac:chgData name="crystaldawn langton" userId="705a1923-7d6b-48fe-9362-23c5a262ffe0" providerId="ADAL" clId="{030E5B94-5C96-4042-AF00-AA1EB1D5BFA0}" dt="2025-11-10T20:18:19.912" v="1794" actId="20577"/>
          <ac:spMkLst>
            <pc:docMk/>
            <pc:sldMk cId="1635026125" sldId="2574"/>
            <ac:spMk id="2" creationId="{646C2A99-02FB-22EE-043D-271F12EFB113}"/>
          </ac:spMkLst>
        </pc:spChg>
        <pc:spChg chg="del mod">
          <ac:chgData name="crystaldawn langton" userId="705a1923-7d6b-48fe-9362-23c5a262ffe0" providerId="ADAL" clId="{030E5B94-5C96-4042-AF00-AA1EB1D5BFA0}" dt="2025-11-10T03:11:57.854" v="640" actId="478"/>
          <ac:spMkLst>
            <pc:docMk/>
            <pc:sldMk cId="1635026125" sldId="2574"/>
            <ac:spMk id="8" creationId="{FE595FDF-B59B-DD10-7A62-ECEFB87CD67F}"/>
          </ac:spMkLst>
        </pc:spChg>
        <pc:picChg chg="del">
          <ac:chgData name="crystaldawn langton" userId="705a1923-7d6b-48fe-9362-23c5a262ffe0" providerId="ADAL" clId="{030E5B94-5C96-4042-AF00-AA1EB1D5BFA0}" dt="2025-11-10T03:11:26.578" v="475" actId="478"/>
          <ac:picMkLst>
            <pc:docMk/>
            <pc:sldMk cId="1635026125" sldId="2574"/>
            <ac:picMk id="6" creationId="{A3E2B32E-A629-6657-B0A9-0F91C3196022}"/>
          </ac:picMkLst>
        </pc:picChg>
        <pc:picChg chg="add mod">
          <ac:chgData name="crystaldawn langton" userId="705a1923-7d6b-48fe-9362-23c5a262ffe0" providerId="ADAL" clId="{030E5B94-5C96-4042-AF00-AA1EB1D5BFA0}" dt="2025-11-10T03:12:29.393" v="645" actId="14100"/>
          <ac:picMkLst>
            <pc:docMk/>
            <pc:sldMk cId="1635026125" sldId="2574"/>
            <ac:picMk id="7" creationId="{BD9026C3-5150-C195-10D9-AE28D4902604}"/>
          </ac:picMkLst>
        </pc:picChg>
      </pc:sldChg>
      <pc:sldChg chg="addSp delSp modSp add mod">
        <pc:chgData name="crystaldawn langton" userId="705a1923-7d6b-48fe-9362-23c5a262ffe0" providerId="ADAL" clId="{030E5B94-5C96-4042-AF00-AA1EB1D5BFA0}" dt="2025-11-10T03:25:52.542" v="789" actId="20577"/>
        <pc:sldMkLst>
          <pc:docMk/>
          <pc:sldMk cId="325904695" sldId="2575"/>
        </pc:sldMkLst>
        <pc:spChg chg="mod">
          <ac:chgData name="crystaldawn langton" userId="705a1923-7d6b-48fe-9362-23c5a262ffe0" providerId="ADAL" clId="{030E5B94-5C96-4042-AF00-AA1EB1D5BFA0}" dt="2025-11-10T03:25:52.542" v="789" actId="20577"/>
          <ac:spMkLst>
            <pc:docMk/>
            <pc:sldMk cId="325904695" sldId="2575"/>
            <ac:spMk id="2" creationId="{A8F68696-D134-32C0-1219-5996186A24BF}"/>
          </ac:spMkLst>
        </pc:spChg>
        <pc:picChg chg="add mod">
          <ac:chgData name="crystaldawn langton" userId="705a1923-7d6b-48fe-9362-23c5a262ffe0" providerId="ADAL" clId="{030E5B94-5C96-4042-AF00-AA1EB1D5BFA0}" dt="2025-11-10T03:14:07.287" v="697" actId="962"/>
          <ac:picMkLst>
            <pc:docMk/>
            <pc:sldMk cId="325904695" sldId="2575"/>
            <ac:picMk id="6" creationId="{C50C980D-4C19-2E70-B592-2D546EBB0237}"/>
          </ac:picMkLst>
        </pc:picChg>
        <pc:picChg chg="del">
          <ac:chgData name="crystaldawn langton" userId="705a1923-7d6b-48fe-9362-23c5a262ffe0" providerId="ADAL" clId="{030E5B94-5C96-4042-AF00-AA1EB1D5BFA0}" dt="2025-11-10T03:13:59.670" v="693" actId="478"/>
          <ac:picMkLst>
            <pc:docMk/>
            <pc:sldMk cId="325904695" sldId="2575"/>
            <ac:picMk id="7" creationId="{F9999844-91D3-F06D-0345-32DE1A0E893C}"/>
          </ac:picMkLst>
        </pc:picChg>
      </pc:sldChg>
      <pc:sldChg chg="addSp delSp modSp add mod">
        <pc:chgData name="crystaldawn langton" userId="705a1923-7d6b-48fe-9362-23c5a262ffe0" providerId="ADAL" clId="{030E5B94-5C96-4042-AF00-AA1EB1D5BFA0}" dt="2025-11-10T04:54:18.930" v="1714" actId="20577"/>
        <pc:sldMkLst>
          <pc:docMk/>
          <pc:sldMk cId="1224034745" sldId="2576"/>
        </pc:sldMkLst>
        <pc:spChg chg="mod">
          <ac:chgData name="crystaldawn langton" userId="705a1923-7d6b-48fe-9362-23c5a262ffe0" providerId="ADAL" clId="{030E5B94-5C96-4042-AF00-AA1EB1D5BFA0}" dt="2025-11-10T04:54:18.930" v="1714" actId="20577"/>
          <ac:spMkLst>
            <pc:docMk/>
            <pc:sldMk cId="1224034745" sldId="2576"/>
            <ac:spMk id="2" creationId="{65C693C5-FFDC-7C8D-CBCD-E7688A14DA85}"/>
          </ac:spMkLst>
        </pc:spChg>
        <pc:spChg chg="add">
          <ac:chgData name="crystaldawn langton" userId="705a1923-7d6b-48fe-9362-23c5a262ffe0" providerId="ADAL" clId="{030E5B94-5C96-4042-AF00-AA1EB1D5BFA0}" dt="2025-11-10T03:27:59.643" v="792"/>
          <ac:spMkLst>
            <pc:docMk/>
            <pc:sldMk cId="1224034745" sldId="2576"/>
            <ac:spMk id="4" creationId="{84656EF6-3AD0-5CB1-BC4F-700634E94B26}"/>
          </ac:spMkLst>
        </pc:spChg>
        <pc:spChg chg="add del mod">
          <ac:chgData name="crystaldawn langton" userId="705a1923-7d6b-48fe-9362-23c5a262ffe0" providerId="ADAL" clId="{030E5B94-5C96-4042-AF00-AA1EB1D5BFA0}" dt="2025-11-10T03:29:00.323" v="906"/>
          <ac:spMkLst>
            <pc:docMk/>
            <pc:sldMk cId="1224034745" sldId="2576"/>
            <ac:spMk id="7" creationId="{8D4E6A2F-8748-A38D-9FC7-173652237FFF}"/>
          </ac:spMkLst>
        </pc:spChg>
        <pc:picChg chg="mod">
          <ac:chgData name="crystaldawn langton" userId="705a1923-7d6b-48fe-9362-23c5a262ffe0" providerId="ADAL" clId="{030E5B94-5C96-4042-AF00-AA1EB1D5BFA0}" dt="2025-11-10T03:29:14.645" v="908" actId="1076"/>
          <ac:picMkLst>
            <pc:docMk/>
            <pc:sldMk cId="1224034745" sldId="2576"/>
            <ac:picMk id="5" creationId="{DFAF8F39-D2C2-41B4-D1A9-5DE7EF066AA7}"/>
          </ac:picMkLst>
        </pc:picChg>
        <pc:picChg chg="del">
          <ac:chgData name="crystaldawn langton" userId="705a1923-7d6b-48fe-9362-23c5a262ffe0" providerId="ADAL" clId="{030E5B94-5C96-4042-AF00-AA1EB1D5BFA0}" dt="2025-11-10T03:27:58.980" v="791" actId="478"/>
          <ac:picMkLst>
            <pc:docMk/>
            <pc:sldMk cId="1224034745" sldId="2576"/>
            <ac:picMk id="6" creationId="{3E5F049A-09B9-A834-0C44-2E266070C48F}"/>
          </ac:picMkLst>
        </pc:picChg>
        <pc:picChg chg="add mod">
          <ac:chgData name="crystaldawn langton" userId="705a1923-7d6b-48fe-9362-23c5a262ffe0" providerId="ADAL" clId="{030E5B94-5C96-4042-AF00-AA1EB1D5BFA0}" dt="2025-11-10T03:29:23.573" v="910" actId="14100"/>
          <ac:picMkLst>
            <pc:docMk/>
            <pc:sldMk cId="1224034745" sldId="2576"/>
            <ac:picMk id="3076" creationId="{D9A50AB9-51B6-9AC6-A6FA-71417C0B3BAE}"/>
          </ac:picMkLst>
        </pc:picChg>
      </pc:sldChg>
      <pc:sldChg chg="addSp modSp add mod">
        <pc:chgData name="crystaldawn langton" userId="705a1923-7d6b-48fe-9362-23c5a262ffe0" providerId="ADAL" clId="{030E5B94-5C96-4042-AF00-AA1EB1D5BFA0}" dt="2025-11-10T04:10:12.383" v="1181" actId="1076"/>
        <pc:sldMkLst>
          <pc:docMk/>
          <pc:sldMk cId="1096930271" sldId="2577"/>
        </pc:sldMkLst>
        <pc:spChg chg="mod">
          <ac:chgData name="crystaldawn langton" userId="705a1923-7d6b-48fe-9362-23c5a262ffe0" providerId="ADAL" clId="{030E5B94-5C96-4042-AF00-AA1EB1D5BFA0}" dt="2025-11-10T04:10:12.383" v="1181" actId="1076"/>
          <ac:spMkLst>
            <pc:docMk/>
            <pc:sldMk cId="1096930271" sldId="2577"/>
            <ac:spMk id="2" creationId="{14F20746-36F0-E9EE-FFCA-C7D03644871B}"/>
          </ac:spMkLst>
        </pc:spChg>
        <pc:spChg chg="add">
          <ac:chgData name="crystaldawn langton" userId="705a1923-7d6b-48fe-9362-23c5a262ffe0" providerId="ADAL" clId="{030E5B94-5C96-4042-AF00-AA1EB1D5BFA0}" dt="2025-11-10T04:03:27.601" v="923"/>
          <ac:spMkLst>
            <pc:docMk/>
            <pc:sldMk cId="1096930271" sldId="2577"/>
            <ac:spMk id="3" creationId="{4F099AB2-BDEA-F4C3-9590-D338EE7E80C0}"/>
          </ac:spMkLst>
        </pc:spChg>
        <pc:spChg chg="mod">
          <ac:chgData name="crystaldawn langton" userId="705a1923-7d6b-48fe-9362-23c5a262ffe0" providerId="ADAL" clId="{030E5B94-5C96-4042-AF00-AA1EB1D5BFA0}" dt="2025-11-10T04:10:08.637" v="1180" actId="1076"/>
          <ac:spMkLst>
            <pc:docMk/>
            <pc:sldMk cId="1096930271" sldId="2577"/>
            <ac:spMk id="4" creationId="{D9D496A8-570B-0C46-BAAB-F1C010B205DD}"/>
          </ac:spMkLst>
        </pc:spChg>
        <pc:picChg chg="mod">
          <ac:chgData name="crystaldawn langton" userId="705a1923-7d6b-48fe-9362-23c5a262ffe0" providerId="ADAL" clId="{030E5B94-5C96-4042-AF00-AA1EB1D5BFA0}" dt="2025-11-10T04:09:36.212" v="1175" actId="14100"/>
          <ac:picMkLst>
            <pc:docMk/>
            <pc:sldMk cId="1096930271" sldId="2577"/>
            <ac:picMk id="5" creationId="{D3FCF43E-059A-942A-E6E7-7B2F14FD38F6}"/>
          </ac:picMkLst>
        </pc:picChg>
        <pc:picChg chg="add mod">
          <ac:chgData name="crystaldawn langton" userId="705a1923-7d6b-48fe-9362-23c5a262ffe0" providerId="ADAL" clId="{030E5B94-5C96-4042-AF00-AA1EB1D5BFA0}" dt="2025-11-10T04:09:53.566" v="1177" actId="1076"/>
          <ac:picMkLst>
            <pc:docMk/>
            <pc:sldMk cId="1096930271" sldId="2577"/>
            <ac:picMk id="7" creationId="{97A8D57C-8AF5-EC7A-445B-4A34F8184F4B}"/>
          </ac:picMkLst>
        </pc:picChg>
      </pc:sldChg>
      <pc:sldChg chg="addSp delSp modSp add mod">
        <pc:chgData name="crystaldawn langton" userId="705a1923-7d6b-48fe-9362-23c5a262ffe0" providerId="ADAL" clId="{030E5B94-5C96-4042-AF00-AA1EB1D5BFA0}" dt="2025-11-10T04:12:38.362" v="1205" actId="1076"/>
        <pc:sldMkLst>
          <pc:docMk/>
          <pc:sldMk cId="1334229736" sldId="2578"/>
        </pc:sldMkLst>
        <pc:spChg chg="del mod">
          <ac:chgData name="crystaldawn langton" userId="705a1923-7d6b-48fe-9362-23c5a262ffe0" providerId="ADAL" clId="{030E5B94-5C96-4042-AF00-AA1EB1D5BFA0}" dt="2025-11-10T04:12:29.168" v="1203" actId="478"/>
          <ac:spMkLst>
            <pc:docMk/>
            <pc:sldMk cId="1334229736" sldId="2578"/>
            <ac:spMk id="2" creationId="{B9A37755-10C2-1871-D880-60CF92AF1A6D}"/>
          </ac:spMkLst>
        </pc:spChg>
        <pc:spChg chg="mod">
          <ac:chgData name="crystaldawn langton" userId="705a1923-7d6b-48fe-9362-23c5a262ffe0" providerId="ADAL" clId="{030E5B94-5C96-4042-AF00-AA1EB1D5BFA0}" dt="2025-11-10T04:12:38.362" v="1205" actId="1076"/>
          <ac:spMkLst>
            <pc:docMk/>
            <pc:sldMk cId="1334229736" sldId="2578"/>
            <ac:spMk id="4" creationId="{7BB212DA-04C5-9019-9CE0-6D4D547E9FBF}"/>
          </ac:spMkLst>
        </pc:spChg>
        <pc:spChg chg="add del mod">
          <ac:chgData name="crystaldawn langton" userId="705a1923-7d6b-48fe-9362-23c5a262ffe0" providerId="ADAL" clId="{030E5B94-5C96-4042-AF00-AA1EB1D5BFA0}" dt="2025-11-10T04:12:32.547" v="1204" actId="478"/>
          <ac:spMkLst>
            <pc:docMk/>
            <pc:sldMk cId="1334229736" sldId="2578"/>
            <ac:spMk id="9" creationId="{28029545-CCE7-2F67-E009-CB2BE560EC4F}"/>
          </ac:spMkLst>
        </pc:spChg>
        <pc:picChg chg="add mod">
          <ac:chgData name="crystaldawn langton" userId="705a1923-7d6b-48fe-9362-23c5a262ffe0" providerId="ADAL" clId="{030E5B94-5C96-4042-AF00-AA1EB1D5BFA0}" dt="2025-11-10T04:10:52.681" v="1189" actId="1076"/>
          <ac:picMkLst>
            <pc:docMk/>
            <pc:sldMk cId="1334229736" sldId="2578"/>
            <ac:picMk id="6" creationId="{1F09DCFD-E69C-7968-71FE-54E69F332F0C}"/>
          </ac:picMkLst>
        </pc:picChg>
        <pc:picChg chg="del">
          <ac:chgData name="crystaldawn langton" userId="705a1923-7d6b-48fe-9362-23c5a262ffe0" providerId="ADAL" clId="{030E5B94-5C96-4042-AF00-AA1EB1D5BFA0}" dt="2025-11-10T04:10:25.200" v="1184" actId="478"/>
          <ac:picMkLst>
            <pc:docMk/>
            <pc:sldMk cId="1334229736" sldId="2578"/>
            <ac:picMk id="7" creationId="{A4698D44-2153-806B-A383-9A96046661DF}"/>
          </ac:picMkLst>
        </pc:picChg>
      </pc:sldChg>
      <pc:sldChg chg="addSp delSp modSp add mod">
        <pc:chgData name="crystaldawn langton" userId="705a1923-7d6b-48fe-9362-23c5a262ffe0" providerId="ADAL" clId="{030E5B94-5C96-4042-AF00-AA1EB1D5BFA0}" dt="2025-11-10T04:14:09.556" v="1541"/>
        <pc:sldMkLst>
          <pc:docMk/>
          <pc:sldMk cId="2230836653" sldId="2579"/>
        </pc:sldMkLst>
        <pc:spChg chg="del">
          <ac:chgData name="crystaldawn langton" userId="705a1923-7d6b-48fe-9362-23c5a262ffe0" providerId="ADAL" clId="{030E5B94-5C96-4042-AF00-AA1EB1D5BFA0}" dt="2025-11-10T04:12:45.653" v="1206" actId="478"/>
          <ac:spMkLst>
            <pc:docMk/>
            <pc:sldMk cId="2230836653" sldId="2579"/>
            <ac:spMk id="2" creationId="{22313928-9809-C25A-C3C4-771BF4216D15}"/>
          </ac:spMkLst>
        </pc:spChg>
        <pc:spChg chg="mod">
          <ac:chgData name="crystaldawn langton" userId="705a1923-7d6b-48fe-9362-23c5a262ffe0" providerId="ADAL" clId="{030E5B94-5C96-4042-AF00-AA1EB1D5BFA0}" dt="2025-11-10T04:14:09.556" v="1541"/>
          <ac:spMkLst>
            <pc:docMk/>
            <pc:sldMk cId="2230836653" sldId="2579"/>
            <ac:spMk id="4" creationId="{ACEC1A66-47DD-EC77-9025-7D0331C3BA76}"/>
          </ac:spMkLst>
        </pc:spChg>
        <pc:spChg chg="add del mod">
          <ac:chgData name="crystaldawn langton" userId="705a1923-7d6b-48fe-9362-23c5a262ffe0" providerId="ADAL" clId="{030E5B94-5C96-4042-AF00-AA1EB1D5BFA0}" dt="2025-11-10T04:12:49.097" v="1207" actId="478"/>
          <ac:spMkLst>
            <pc:docMk/>
            <pc:sldMk cId="2230836653" sldId="2579"/>
            <ac:spMk id="9" creationId="{F1A6AEF2-E24B-9C96-78FA-649E28145CE5}"/>
          </ac:spMkLst>
        </pc:spChg>
        <pc:picChg chg="add mod">
          <ac:chgData name="crystaldawn langton" userId="705a1923-7d6b-48fe-9362-23c5a262ffe0" providerId="ADAL" clId="{030E5B94-5C96-4042-AF00-AA1EB1D5BFA0}" dt="2025-11-10T04:11:27.232" v="1195" actId="1076"/>
          <ac:picMkLst>
            <pc:docMk/>
            <pc:sldMk cId="2230836653" sldId="2579"/>
            <ac:picMk id="6" creationId="{FED03B65-D290-63FC-DE1C-B80E0DC73164}"/>
          </ac:picMkLst>
        </pc:picChg>
        <pc:picChg chg="del">
          <ac:chgData name="crystaldawn langton" userId="705a1923-7d6b-48fe-9362-23c5a262ffe0" providerId="ADAL" clId="{030E5B94-5C96-4042-AF00-AA1EB1D5BFA0}" dt="2025-11-10T04:10:57.210" v="1190" actId="478"/>
          <ac:picMkLst>
            <pc:docMk/>
            <pc:sldMk cId="2230836653" sldId="2579"/>
            <ac:picMk id="7" creationId="{5D52C22E-4BFC-EBB5-8456-F0A69F0A6DCA}"/>
          </ac:picMkLst>
        </pc:picChg>
      </pc:sldChg>
      <pc:sldChg chg="addSp delSp modSp add mod">
        <pc:chgData name="crystaldawn langton" userId="705a1923-7d6b-48fe-9362-23c5a262ffe0" providerId="ADAL" clId="{030E5B94-5C96-4042-AF00-AA1EB1D5BFA0}" dt="2025-11-10T04:49:38.398" v="1713" actId="20577"/>
        <pc:sldMkLst>
          <pc:docMk/>
          <pc:sldMk cId="3281842951" sldId="2580"/>
        </pc:sldMkLst>
        <pc:spChg chg="mod">
          <ac:chgData name="crystaldawn langton" userId="705a1923-7d6b-48fe-9362-23c5a262ffe0" providerId="ADAL" clId="{030E5B94-5C96-4042-AF00-AA1EB1D5BFA0}" dt="2025-11-10T04:49:38.398" v="1713" actId="20577"/>
          <ac:spMkLst>
            <pc:docMk/>
            <pc:sldMk cId="3281842951" sldId="2580"/>
            <ac:spMk id="2" creationId="{396E7E50-C3F3-B1C3-D99E-C2FDDD007CCD}"/>
          </ac:spMkLst>
        </pc:spChg>
        <pc:picChg chg="add mod">
          <ac:chgData name="crystaldawn langton" userId="705a1923-7d6b-48fe-9362-23c5a262ffe0" providerId="ADAL" clId="{030E5B94-5C96-4042-AF00-AA1EB1D5BFA0}" dt="2025-11-10T04:48:28.006" v="1552" actId="1076"/>
          <ac:picMkLst>
            <pc:docMk/>
            <pc:sldMk cId="3281842951" sldId="2580"/>
            <ac:picMk id="6" creationId="{93E3FB05-FEAC-A44A-67F1-90A2167D163E}"/>
          </ac:picMkLst>
        </pc:picChg>
        <pc:picChg chg="del">
          <ac:chgData name="crystaldawn langton" userId="705a1923-7d6b-48fe-9362-23c5a262ffe0" providerId="ADAL" clId="{030E5B94-5C96-4042-AF00-AA1EB1D5BFA0}" dt="2025-11-10T04:47:58.471" v="1545" actId="478"/>
          <ac:picMkLst>
            <pc:docMk/>
            <pc:sldMk cId="3281842951" sldId="2580"/>
            <ac:picMk id="3076" creationId="{27A08EF2-A614-4EF5-CA25-AD959B036807}"/>
          </ac:picMkLst>
        </pc:picChg>
      </pc:sldChg>
      <pc:sldChg chg="addSp delSp modSp add mod delAnim">
        <pc:chgData name="crystaldawn langton" userId="705a1923-7d6b-48fe-9362-23c5a262ffe0" providerId="ADAL" clId="{030E5B94-5C96-4042-AF00-AA1EB1D5BFA0}" dt="2025-11-10T16:49:49.777" v="1788" actId="1076"/>
        <pc:sldMkLst>
          <pc:docMk/>
          <pc:sldMk cId="2191480439" sldId="2581"/>
        </pc:sldMkLst>
        <pc:spChg chg="mod">
          <ac:chgData name="crystaldawn langton" userId="705a1923-7d6b-48fe-9362-23c5a262ffe0" providerId="ADAL" clId="{030E5B94-5C96-4042-AF00-AA1EB1D5BFA0}" dt="2025-11-10T16:49:49.777" v="1788" actId="1076"/>
          <ac:spMkLst>
            <pc:docMk/>
            <pc:sldMk cId="2191480439" sldId="2581"/>
            <ac:spMk id="2" creationId="{B0F6F12B-407E-EE51-0030-C7EA84997722}"/>
          </ac:spMkLst>
        </pc:spChg>
        <pc:spChg chg="del">
          <ac:chgData name="crystaldawn langton" userId="705a1923-7d6b-48fe-9362-23c5a262ffe0" providerId="ADAL" clId="{030E5B94-5C96-4042-AF00-AA1EB1D5BFA0}" dt="2025-11-10T16:48:29.039" v="1775" actId="478"/>
          <ac:spMkLst>
            <pc:docMk/>
            <pc:sldMk cId="2191480439" sldId="2581"/>
            <ac:spMk id="3" creationId="{B6670F88-A1CD-2C32-2437-8A24F05C8D91}"/>
          </ac:spMkLst>
        </pc:spChg>
        <pc:spChg chg="add del mod">
          <ac:chgData name="crystaldawn langton" userId="705a1923-7d6b-48fe-9362-23c5a262ffe0" providerId="ADAL" clId="{030E5B94-5C96-4042-AF00-AA1EB1D5BFA0}" dt="2025-11-10T16:48:37.136" v="1776" actId="478"/>
          <ac:spMkLst>
            <pc:docMk/>
            <pc:sldMk cId="2191480439" sldId="2581"/>
            <ac:spMk id="6" creationId="{D759859E-7D7B-0CB7-4270-74755287936C}"/>
          </ac:spMkLst>
        </pc:spChg>
        <pc:spChg chg="add del">
          <ac:chgData name="crystaldawn langton" userId="705a1923-7d6b-48fe-9362-23c5a262ffe0" providerId="ADAL" clId="{030E5B94-5C96-4042-AF00-AA1EB1D5BFA0}" dt="2025-11-10T16:48:43.373" v="1778" actId="22"/>
          <ac:spMkLst>
            <pc:docMk/>
            <pc:sldMk cId="2191480439" sldId="2581"/>
            <ac:spMk id="8" creationId="{9D9C3B48-2C2C-4418-F81C-CFBC4530997F}"/>
          </ac:spMkLst>
        </pc:spChg>
        <pc:picChg chg="del">
          <ac:chgData name="crystaldawn langton" userId="705a1923-7d6b-48fe-9362-23c5a262ffe0" providerId="ADAL" clId="{030E5B94-5C96-4042-AF00-AA1EB1D5BFA0}" dt="2025-11-10T16:48:56.697" v="1780" actId="478"/>
          <ac:picMkLst>
            <pc:docMk/>
            <pc:sldMk cId="2191480439" sldId="2581"/>
            <ac:picMk id="4" creationId="{BC45DA2E-0FEE-32ED-2000-9503A74CF1EE}"/>
          </ac:picMkLst>
        </pc:picChg>
        <pc:picChg chg="add mod">
          <ac:chgData name="crystaldawn langton" userId="705a1923-7d6b-48fe-9362-23c5a262ffe0" providerId="ADAL" clId="{030E5B94-5C96-4042-AF00-AA1EB1D5BFA0}" dt="2025-11-10T16:49:43.745" v="1787" actId="1076"/>
          <ac:picMkLst>
            <pc:docMk/>
            <pc:sldMk cId="2191480439" sldId="2581"/>
            <ac:picMk id="10" creationId="{9152186E-1D27-F91A-1B7E-83CA96967EA5}"/>
          </ac:picMkLst>
        </pc:picChg>
        <pc:picChg chg="add mod">
          <ac:chgData name="crystaldawn langton" userId="705a1923-7d6b-48fe-9362-23c5a262ffe0" providerId="ADAL" clId="{030E5B94-5C96-4042-AF00-AA1EB1D5BFA0}" dt="2025-11-10T16:49:40.575" v="1786" actId="1076"/>
          <ac:picMkLst>
            <pc:docMk/>
            <pc:sldMk cId="2191480439" sldId="2581"/>
            <ac:picMk id="1026" creationId="{7E257D04-C623-CB5D-8926-1D907653AF06}"/>
          </ac:picMkLst>
        </pc:picChg>
      </pc:sldChg>
      <pc:sldChg chg="new del">
        <pc:chgData name="crystaldawn langton" userId="705a1923-7d6b-48fe-9362-23c5a262ffe0" providerId="ADAL" clId="{030E5B94-5C96-4042-AF00-AA1EB1D5BFA0}" dt="2025-11-10T20:02:47.067" v="1791" actId="2696"/>
        <pc:sldMkLst>
          <pc:docMk/>
          <pc:sldMk cId="1283138000" sldId="2582"/>
        </pc:sldMkLst>
      </pc:sldChg>
      <pc:sldChg chg="new del">
        <pc:chgData name="crystaldawn langton" userId="705a1923-7d6b-48fe-9362-23c5a262ffe0" providerId="ADAL" clId="{030E5B94-5C96-4042-AF00-AA1EB1D5BFA0}" dt="2025-11-10T20:02:48.974" v="1792" actId="2696"/>
        <pc:sldMkLst>
          <pc:docMk/>
          <pc:sldMk cId="4132825912" sldId="258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248082-C337-4C59-BD0C-81080472897A}"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1239821F-22DA-4D98-B48A-EFD7584388E8}">
      <dgm:prSet/>
      <dgm:spPr/>
      <dgm:t>
        <a:bodyPr/>
        <a:lstStyle/>
        <a:p>
          <a:pPr>
            <a:lnSpc>
              <a:spcPct val="100000"/>
            </a:lnSpc>
            <a:defRPr b="1"/>
          </a:pPr>
          <a:r>
            <a:rPr lang="en-US"/>
            <a:t>Significance of the Moment</a:t>
          </a:r>
        </a:p>
      </dgm:t>
    </dgm:pt>
    <dgm:pt modelId="{FBA338B6-3AB1-4281-82B3-D88021189AA2}" type="parTrans" cxnId="{9171F4F7-B90F-4004-AED3-C5B2135285CB}">
      <dgm:prSet/>
      <dgm:spPr/>
      <dgm:t>
        <a:bodyPr/>
        <a:lstStyle/>
        <a:p>
          <a:endParaRPr lang="en-US"/>
        </a:p>
      </dgm:t>
    </dgm:pt>
    <dgm:pt modelId="{8A8D1765-FF96-48F2-8163-44F05C3CAAC6}" type="sibTrans" cxnId="{9171F4F7-B90F-4004-AED3-C5B2135285CB}">
      <dgm:prSet/>
      <dgm:spPr/>
      <dgm:t>
        <a:bodyPr/>
        <a:lstStyle/>
        <a:p>
          <a:pPr>
            <a:lnSpc>
              <a:spcPct val="100000"/>
            </a:lnSpc>
            <a:defRPr b="1"/>
          </a:pPr>
          <a:endParaRPr lang="en-US"/>
        </a:p>
      </dgm:t>
    </dgm:pt>
    <dgm:pt modelId="{26FB7710-53C7-4DAC-971D-4D18F9CA2138}">
      <dgm:prSet/>
      <dgm:spPr/>
      <dgm:t>
        <a:bodyPr/>
        <a:lstStyle/>
        <a:p>
          <a:pPr>
            <a:lnSpc>
              <a:spcPct val="100000"/>
            </a:lnSpc>
          </a:pPr>
          <a:r>
            <a:rPr lang="en-US"/>
            <a:t>The moment of silence commemorates the armistice time ending World War I at 11:00 a.m. on November 11th, 1918.</a:t>
          </a:r>
        </a:p>
      </dgm:t>
    </dgm:pt>
    <dgm:pt modelId="{6030C603-5F0C-46AF-8E17-E84E2C709ED4}" type="parTrans" cxnId="{639CCC7C-0AE0-4AD9-AFA0-93FA0F48A713}">
      <dgm:prSet/>
      <dgm:spPr/>
      <dgm:t>
        <a:bodyPr/>
        <a:lstStyle/>
        <a:p>
          <a:endParaRPr lang="en-US"/>
        </a:p>
      </dgm:t>
    </dgm:pt>
    <dgm:pt modelId="{D1559912-268D-49C4-A4A5-CB86069258D7}" type="sibTrans" cxnId="{639CCC7C-0AE0-4AD9-AFA0-93FA0F48A713}">
      <dgm:prSet/>
      <dgm:spPr/>
      <dgm:t>
        <a:bodyPr/>
        <a:lstStyle/>
        <a:p>
          <a:endParaRPr lang="en-US"/>
        </a:p>
      </dgm:t>
    </dgm:pt>
    <dgm:pt modelId="{89456522-68D0-4140-ADA8-98E07A7401DB}">
      <dgm:prSet/>
      <dgm:spPr/>
      <dgm:t>
        <a:bodyPr/>
        <a:lstStyle/>
        <a:p>
          <a:pPr>
            <a:lnSpc>
              <a:spcPct val="100000"/>
            </a:lnSpc>
            <a:defRPr b="1"/>
          </a:pPr>
          <a:r>
            <a:rPr lang="en-US"/>
            <a:t>Purpose of Reflection</a:t>
          </a:r>
        </a:p>
      </dgm:t>
    </dgm:pt>
    <dgm:pt modelId="{F6C511CA-D328-4167-8B83-CE2DE985CC2C}" type="parTrans" cxnId="{5C85C76A-1127-4C6D-BB9B-BA04079657DB}">
      <dgm:prSet/>
      <dgm:spPr/>
      <dgm:t>
        <a:bodyPr/>
        <a:lstStyle/>
        <a:p>
          <a:endParaRPr lang="en-US"/>
        </a:p>
      </dgm:t>
    </dgm:pt>
    <dgm:pt modelId="{BCC9C1FB-EF45-4E70-A899-252E041A0712}" type="sibTrans" cxnId="{5C85C76A-1127-4C6D-BB9B-BA04079657DB}">
      <dgm:prSet/>
      <dgm:spPr/>
      <dgm:t>
        <a:bodyPr/>
        <a:lstStyle/>
        <a:p>
          <a:pPr>
            <a:lnSpc>
              <a:spcPct val="100000"/>
            </a:lnSpc>
            <a:defRPr b="1"/>
          </a:pPr>
          <a:endParaRPr lang="en-US"/>
        </a:p>
      </dgm:t>
    </dgm:pt>
    <dgm:pt modelId="{26A03055-A7F1-467C-B871-A2ED605B71CD}">
      <dgm:prSet/>
      <dgm:spPr/>
      <dgm:t>
        <a:bodyPr/>
        <a:lstStyle/>
        <a:p>
          <a:pPr>
            <a:lnSpc>
              <a:spcPct val="100000"/>
            </a:lnSpc>
          </a:pPr>
          <a:r>
            <a:rPr lang="en-US"/>
            <a:t>This pause allows individuals to honor soldiers’ sacrifices and express collective gratitude and sorrow silently.</a:t>
          </a:r>
        </a:p>
      </dgm:t>
    </dgm:pt>
    <dgm:pt modelId="{07B62B99-78D1-42AD-819C-6D8C031F03CA}" type="parTrans" cxnId="{5A4772F7-C407-4D27-BF66-CEDE9800A363}">
      <dgm:prSet/>
      <dgm:spPr/>
      <dgm:t>
        <a:bodyPr/>
        <a:lstStyle/>
        <a:p>
          <a:endParaRPr lang="en-US"/>
        </a:p>
      </dgm:t>
    </dgm:pt>
    <dgm:pt modelId="{9E8E6C5C-5AE1-4736-9444-3B9AEE4A1636}" type="sibTrans" cxnId="{5A4772F7-C407-4D27-BF66-CEDE9800A363}">
      <dgm:prSet/>
      <dgm:spPr/>
      <dgm:t>
        <a:bodyPr/>
        <a:lstStyle/>
        <a:p>
          <a:endParaRPr lang="en-US"/>
        </a:p>
      </dgm:t>
    </dgm:pt>
    <dgm:pt modelId="{7AEE8906-9809-436D-9C1B-978ACF15B254}">
      <dgm:prSet/>
      <dgm:spPr/>
      <dgm:t>
        <a:bodyPr/>
        <a:lstStyle/>
        <a:p>
          <a:pPr>
            <a:lnSpc>
              <a:spcPct val="100000"/>
            </a:lnSpc>
            <a:defRPr b="1"/>
          </a:pPr>
          <a:r>
            <a:rPr lang="en-US"/>
            <a:t>Community Participation</a:t>
          </a:r>
        </a:p>
      </dgm:t>
    </dgm:pt>
    <dgm:pt modelId="{9D537549-5A27-4FD8-BD0D-4C862882B686}" type="parTrans" cxnId="{9A339170-C7B9-4685-B7DE-5183B6F1B7FB}">
      <dgm:prSet/>
      <dgm:spPr/>
      <dgm:t>
        <a:bodyPr/>
        <a:lstStyle/>
        <a:p>
          <a:endParaRPr lang="en-US"/>
        </a:p>
      </dgm:t>
    </dgm:pt>
    <dgm:pt modelId="{04EBB651-1F4D-48AD-A7EE-FF8CCE70184D}" type="sibTrans" cxnId="{9A339170-C7B9-4685-B7DE-5183B6F1B7FB}">
      <dgm:prSet/>
      <dgm:spPr/>
      <dgm:t>
        <a:bodyPr/>
        <a:lstStyle/>
        <a:p>
          <a:endParaRPr lang="en-US"/>
        </a:p>
      </dgm:t>
    </dgm:pt>
    <dgm:pt modelId="{F823E389-FF15-4EC6-8552-DA20083F99F5}">
      <dgm:prSet/>
      <dgm:spPr/>
      <dgm:t>
        <a:bodyPr/>
        <a:lstStyle/>
        <a:p>
          <a:pPr>
            <a:lnSpc>
              <a:spcPct val="100000"/>
            </a:lnSpc>
          </a:pPr>
          <a:r>
            <a:rPr lang="en-US"/>
            <a:t>Schools, workplaces, and public gatherings across Canada observe the moment, promoting shared respect and remembrance.</a:t>
          </a:r>
        </a:p>
      </dgm:t>
    </dgm:pt>
    <dgm:pt modelId="{CB39CAE8-A209-4A77-B77F-283FF20CDFD9}" type="parTrans" cxnId="{816ADB00-0E26-4AEB-922B-E01AEC385B26}">
      <dgm:prSet/>
      <dgm:spPr/>
      <dgm:t>
        <a:bodyPr/>
        <a:lstStyle/>
        <a:p>
          <a:endParaRPr lang="en-US"/>
        </a:p>
      </dgm:t>
    </dgm:pt>
    <dgm:pt modelId="{EC2B57C6-9B1A-4DAB-AC6B-2B5F3B288DD9}" type="sibTrans" cxnId="{816ADB00-0E26-4AEB-922B-E01AEC385B26}">
      <dgm:prSet/>
      <dgm:spPr/>
      <dgm:t>
        <a:bodyPr/>
        <a:lstStyle/>
        <a:p>
          <a:endParaRPr lang="en-US"/>
        </a:p>
      </dgm:t>
    </dgm:pt>
    <dgm:pt modelId="{8E1BE420-C025-4E58-B166-EEDF7E571FD4}" type="pres">
      <dgm:prSet presAssocID="{D2248082-C337-4C59-BD0C-81080472897A}" presName="Root" presStyleCnt="0">
        <dgm:presLayoutVars>
          <dgm:dir/>
          <dgm:resizeHandles val="exact"/>
        </dgm:presLayoutVars>
      </dgm:prSet>
      <dgm:spPr/>
    </dgm:pt>
    <dgm:pt modelId="{4F150280-1E0B-403B-AB84-465D955EE041}" type="pres">
      <dgm:prSet presAssocID="{1239821F-22DA-4D98-B48A-EFD7584388E8}" presName="Composite" presStyleCnt="0"/>
      <dgm:spPr/>
    </dgm:pt>
    <dgm:pt modelId="{D2CA72AC-1477-4FE4-8E41-A463AB6944E6}" type="pres">
      <dgm:prSet presAssocID="{1239821F-22DA-4D98-B48A-EFD7584388E8}"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r="-7" b="33746"/>
          <a:stretch/>
        </a:blipFill>
      </dgm:spPr>
      <dgm:extLst>
        <a:ext uri="{E40237B7-FDA0-4F09-8148-C483321AD2D9}">
          <dgm14:cNvPr xmlns:dgm14="http://schemas.microsoft.com/office/drawing/2010/diagram" id="0" name="" descr="Grunge clock face with selective blur showing five to twelve."/>
        </a:ext>
      </dgm:extLst>
    </dgm:pt>
    <dgm:pt modelId="{EC432B2E-481D-4E62-8869-F530ECF3130B}" type="pres">
      <dgm:prSet presAssocID="{1239821F-22DA-4D98-B48A-EFD7584388E8}" presName="Subtitle" presStyleLbl="revTx" presStyleIdx="0" presStyleCnt="6">
        <dgm:presLayoutVars>
          <dgm:chMax val="0"/>
          <dgm:bulletEnabled/>
        </dgm:presLayoutVars>
      </dgm:prSet>
      <dgm:spPr/>
    </dgm:pt>
    <dgm:pt modelId="{2EAAB7FE-6B89-4134-B478-2BA4B4B87E01}" type="pres">
      <dgm:prSet presAssocID="{1239821F-22DA-4D98-B48A-EFD7584388E8}" presName="Description" presStyleLbl="revTx" presStyleIdx="1" presStyleCnt="6">
        <dgm:presLayoutVars>
          <dgm:bulletEnabled/>
        </dgm:presLayoutVars>
      </dgm:prSet>
      <dgm:spPr/>
    </dgm:pt>
    <dgm:pt modelId="{CB9E7750-8AD7-41FB-B0A4-5A9D65E6D3B7}" type="pres">
      <dgm:prSet presAssocID="{8A8D1765-FF96-48F2-8163-44F05C3CAAC6}" presName="sibTrans" presStyleLbl="sibTrans2D1" presStyleIdx="0" presStyleCnt="0"/>
      <dgm:spPr/>
    </dgm:pt>
    <dgm:pt modelId="{F5A92763-58EA-4902-9E76-0724B07F8DB0}" type="pres">
      <dgm:prSet presAssocID="{89456522-68D0-4140-ADA8-98E07A7401DB}" presName="Composite" presStyleCnt="0"/>
      <dgm:spPr/>
    </dgm:pt>
    <dgm:pt modelId="{1CDA96A2-2270-465F-B4C4-B8B174DB2462}" type="pres">
      <dgm:prSet presAssocID="{89456522-68D0-4140-ADA8-98E07A7401DB}"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5778" r="9229" b="8"/>
          <a:stretch/>
        </a:blipFill>
      </dgm:spPr>
      <dgm:extLst>
        <a:ext uri="{E40237B7-FDA0-4F09-8148-C483321AD2D9}">
          <dgm14:cNvPr xmlns:dgm14="http://schemas.microsoft.com/office/drawing/2010/diagram" id="0" name="" descr="Muslim people praying in a row during Friday prayers. People are not recognizable. Shot in outdoor daylight with a full frame DSLR camera and a tele photo lens."/>
        </a:ext>
      </dgm:extLst>
    </dgm:pt>
    <dgm:pt modelId="{398EAA57-E176-4148-8D5C-AB1354D5D5C7}" type="pres">
      <dgm:prSet presAssocID="{89456522-68D0-4140-ADA8-98E07A7401DB}" presName="Subtitle" presStyleLbl="revTx" presStyleIdx="2" presStyleCnt="6">
        <dgm:presLayoutVars>
          <dgm:chMax val="0"/>
          <dgm:bulletEnabled/>
        </dgm:presLayoutVars>
      </dgm:prSet>
      <dgm:spPr/>
    </dgm:pt>
    <dgm:pt modelId="{37D04089-8821-488D-976E-AB1C88B01A9F}" type="pres">
      <dgm:prSet presAssocID="{89456522-68D0-4140-ADA8-98E07A7401DB}" presName="Description" presStyleLbl="revTx" presStyleIdx="3" presStyleCnt="6">
        <dgm:presLayoutVars>
          <dgm:bulletEnabled/>
        </dgm:presLayoutVars>
      </dgm:prSet>
      <dgm:spPr/>
    </dgm:pt>
    <dgm:pt modelId="{7660507F-81D0-437F-BEB8-229A608CBBA0}" type="pres">
      <dgm:prSet presAssocID="{BCC9C1FB-EF45-4E70-A899-252E041A0712}" presName="sibTrans" presStyleLbl="sibTrans2D1" presStyleIdx="0" presStyleCnt="0"/>
      <dgm:spPr/>
    </dgm:pt>
    <dgm:pt modelId="{8DDD4F83-5001-4139-B9C0-D9B0EB3ED53E}" type="pres">
      <dgm:prSet presAssocID="{7AEE8906-9809-436D-9C1B-978ACF15B254}" presName="Composite" presStyleCnt="0"/>
      <dgm:spPr/>
    </dgm:pt>
    <dgm:pt modelId="{F11A2090-DF9B-41D3-85A8-7F209EEE2B76}" type="pres">
      <dgm:prSet presAssocID="{7AEE8906-9809-436D-9C1B-978ACF15B254}"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0817" r="4190" b="8"/>
          <a:stretch/>
        </a:blipFill>
      </dgm:spPr>
      <dgm:extLst>
        <a:ext uri="{E40237B7-FDA0-4F09-8148-C483321AD2D9}">
          <dgm14:cNvPr xmlns:dgm14="http://schemas.microsoft.com/office/drawing/2010/diagram" id="0" name="" descr="People holding hands"/>
        </a:ext>
      </dgm:extLst>
    </dgm:pt>
    <dgm:pt modelId="{EDF1AE4A-80AE-428B-AFB0-FF3C3B5A951C}" type="pres">
      <dgm:prSet presAssocID="{7AEE8906-9809-436D-9C1B-978ACF15B254}" presName="Subtitle" presStyleLbl="revTx" presStyleIdx="4" presStyleCnt="6">
        <dgm:presLayoutVars>
          <dgm:chMax val="0"/>
          <dgm:bulletEnabled/>
        </dgm:presLayoutVars>
      </dgm:prSet>
      <dgm:spPr/>
    </dgm:pt>
    <dgm:pt modelId="{4713C730-ECC3-4AF8-A4B5-CCD763D15D7F}" type="pres">
      <dgm:prSet presAssocID="{7AEE8906-9809-436D-9C1B-978ACF15B254}" presName="Description" presStyleLbl="revTx" presStyleIdx="5" presStyleCnt="6">
        <dgm:presLayoutVars>
          <dgm:bulletEnabled/>
        </dgm:presLayoutVars>
      </dgm:prSet>
      <dgm:spPr/>
    </dgm:pt>
  </dgm:ptLst>
  <dgm:cxnLst>
    <dgm:cxn modelId="{816ADB00-0E26-4AEB-922B-E01AEC385B26}" srcId="{7AEE8906-9809-436D-9C1B-978ACF15B254}" destId="{F823E389-FF15-4EC6-8552-DA20083F99F5}" srcOrd="0" destOrd="0" parTransId="{CB39CAE8-A209-4A77-B77F-283FF20CDFD9}" sibTransId="{EC2B57C6-9B1A-4DAB-AC6B-2B5F3B288DD9}"/>
    <dgm:cxn modelId="{1D95CB1F-C35F-4F97-9CB2-CFAACD5D4088}" type="presOf" srcId="{26FB7710-53C7-4DAC-971D-4D18F9CA2138}" destId="{2EAAB7FE-6B89-4134-B478-2BA4B4B87E01}" srcOrd="0" destOrd="0" presId="urn:microsoft.com/office/officeart/2024/3/layout/verticalVisualTextBlock1"/>
    <dgm:cxn modelId="{69D5F02D-7D77-44E8-893E-ED46AA989BE6}" type="presOf" srcId="{26A03055-A7F1-467C-B871-A2ED605B71CD}" destId="{37D04089-8821-488D-976E-AB1C88B01A9F}" srcOrd="0" destOrd="0" presId="urn:microsoft.com/office/officeart/2024/3/layout/verticalVisualTextBlock1"/>
    <dgm:cxn modelId="{74E95D31-B93C-455B-9B0F-A07736D4F964}" type="presOf" srcId="{89456522-68D0-4140-ADA8-98E07A7401DB}" destId="{398EAA57-E176-4148-8D5C-AB1354D5D5C7}" srcOrd="0" destOrd="0" presId="urn:microsoft.com/office/officeart/2024/3/layout/verticalVisualTextBlock1"/>
    <dgm:cxn modelId="{01CD6E46-E22B-4820-A7C5-4BB6DC306C6E}" type="presOf" srcId="{BCC9C1FB-EF45-4E70-A899-252E041A0712}" destId="{7660507F-81D0-437F-BEB8-229A608CBBA0}" srcOrd="0" destOrd="0" presId="urn:microsoft.com/office/officeart/2024/3/layout/verticalVisualTextBlock1"/>
    <dgm:cxn modelId="{5C85C76A-1127-4C6D-BB9B-BA04079657DB}" srcId="{D2248082-C337-4C59-BD0C-81080472897A}" destId="{89456522-68D0-4140-ADA8-98E07A7401DB}" srcOrd="1" destOrd="0" parTransId="{F6C511CA-D328-4167-8B83-CE2DE985CC2C}" sibTransId="{BCC9C1FB-EF45-4E70-A899-252E041A0712}"/>
    <dgm:cxn modelId="{9A339170-C7B9-4685-B7DE-5183B6F1B7FB}" srcId="{D2248082-C337-4C59-BD0C-81080472897A}" destId="{7AEE8906-9809-436D-9C1B-978ACF15B254}" srcOrd="2" destOrd="0" parTransId="{9D537549-5A27-4FD8-BD0D-4C862882B686}" sibTransId="{04EBB651-1F4D-48AD-A7EE-FF8CCE70184D}"/>
    <dgm:cxn modelId="{639CCC7C-0AE0-4AD9-AFA0-93FA0F48A713}" srcId="{1239821F-22DA-4D98-B48A-EFD7584388E8}" destId="{26FB7710-53C7-4DAC-971D-4D18F9CA2138}" srcOrd="0" destOrd="0" parTransId="{6030C603-5F0C-46AF-8E17-E84E2C709ED4}" sibTransId="{D1559912-268D-49C4-A4A5-CB86069258D7}"/>
    <dgm:cxn modelId="{CCEAC980-71EE-4329-9052-930654860D74}" type="presOf" srcId="{7AEE8906-9809-436D-9C1B-978ACF15B254}" destId="{EDF1AE4A-80AE-428B-AFB0-FF3C3B5A951C}" srcOrd="0" destOrd="0" presId="urn:microsoft.com/office/officeart/2024/3/layout/verticalVisualTextBlock1"/>
    <dgm:cxn modelId="{54FA47A4-98CA-46D5-9735-282291887242}" type="presOf" srcId="{F823E389-FF15-4EC6-8552-DA20083F99F5}" destId="{4713C730-ECC3-4AF8-A4B5-CCD763D15D7F}" srcOrd="0" destOrd="0" presId="urn:microsoft.com/office/officeart/2024/3/layout/verticalVisualTextBlock1"/>
    <dgm:cxn modelId="{ED937EA8-796E-4482-8C00-8938C2355995}" type="presOf" srcId="{8A8D1765-FF96-48F2-8163-44F05C3CAAC6}" destId="{CB9E7750-8AD7-41FB-B0A4-5A9D65E6D3B7}" srcOrd="0" destOrd="0" presId="urn:microsoft.com/office/officeart/2024/3/layout/verticalVisualTextBlock1"/>
    <dgm:cxn modelId="{211FB8CB-B6F4-4DE4-8EC1-64491B2ADBF7}" type="presOf" srcId="{1239821F-22DA-4D98-B48A-EFD7584388E8}" destId="{EC432B2E-481D-4E62-8869-F530ECF3130B}" srcOrd="0" destOrd="0" presId="urn:microsoft.com/office/officeart/2024/3/layout/verticalVisualTextBlock1"/>
    <dgm:cxn modelId="{210F86F4-5394-4094-B2FE-36FA53CD200C}" type="presOf" srcId="{D2248082-C337-4C59-BD0C-81080472897A}" destId="{8E1BE420-C025-4E58-B166-EEDF7E571FD4}" srcOrd="0" destOrd="0" presId="urn:microsoft.com/office/officeart/2024/3/layout/verticalVisualTextBlock1"/>
    <dgm:cxn modelId="{5A4772F7-C407-4D27-BF66-CEDE9800A363}" srcId="{89456522-68D0-4140-ADA8-98E07A7401DB}" destId="{26A03055-A7F1-467C-B871-A2ED605B71CD}" srcOrd="0" destOrd="0" parTransId="{07B62B99-78D1-42AD-819C-6D8C031F03CA}" sibTransId="{9E8E6C5C-5AE1-4736-9444-3B9AEE4A1636}"/>
    <dgm:cxn modelId="{9171F4F7-B90F-4004-AED3-C5B2135285CB}" srcId="{D2248082-C337-4C59-BD0C-81080472897A}" destId="{1239821F-22DA-4D98-B48A-EFD7584388E8}" srcOrd="0" destOrd="0" parTransId="{FBA338B6-3AB1-4281-82B3-D88021189AA2}" sibTransId="{8A8D1765-FF96-48F2-8163-44F05C3CAAC6}"/>
    <dgm:cxn modelId="{739E8DCF-DE94-46F3-8630-0BC8F9AC24CB}" type="presParOf" srcId="{8E1BE420-C025-4E58-B166-EEDF7E571FD4}" destId="{4F150280-1E0B-403B-AB84-465D955EE041}" srcOrd="0" destOrd="0" presId="urn:microsoft.com/office/officeart/2024/3/layout/verticalVisualTextBlock1"/>
    <dgm:cxn modelId="{373AFC58-276B-4255-81DE-46A6606C72D3}" type="presParOf" srcId="{4F150280-1E0B-403B-AB84-465D955EE041}" destId="{D2CA72AC-1477-4FE4-8E41-A463AB6944E6}" srcOrd="0" destOrd="0" presId="urn:microsoft.com/office/officeart/2024/3/layout/verticalVisualTextBlock1"/>
    <dgm:cxn modelId="{1C491A43-16F4-4806-A481-C5010EFAD082}" type="presParOf" srcId="{4F150280-1E0B-403B-AB84-465D955EE041}" destId="{EC432B2E-481D-4E62-8869-F530ECF3130B}" srcOrd="1" destOrd="0" presId="urn:microsoft.com/office/officeart/2024/3/layout/verticalVisualTextBlock1"/>
    <dgm:cxn modelId="{36B7433A-5C5C-4A9C-9226-DF3B11F7D8A3}" type="presParOf" srcId="{4F150280-1E0B-403B-AB84-465D955EE041}" destId="{2EAAB7FE-6B89-4134-B478-2BA4B4B87E01}" srcOrd="2" destOrd="0" presId="urn:microsoft.com/office/officeart/2024/3/layout/verticalVisualTextBlock1"/>
    <dgm:cxn modelId="{CD23ACA5-2574-4262-99FC-54C5723ACE06}" type="presParOf" srcId="{8E1BE420-C025-4E58-B166-EEDF7E571FD4}" destId="{CB9E7750-8AD7-41FB-B0A4-5A9D65E6D3B7}" srcOrd="1" destOrd="0" presId="urn:microsoft.com/office/officeart/2024/3/layout/verticalVisualTextBlock1"/>
    <dgm:cxn modelId="{8F5E54E1-62F0-4960-8667-89CC54DFF008}" type="presParOf" srcId="{8E1BE420-C025-4E58-B166-EEDF7E571FD4}" destId="{F5A92763-58EA-4902-9E76-0724B07F8DB0}" srcOrd="2" destOrd="0" presId="urn:microsoft.com/office/officeart/2024/3/layout/verticalVisualTextBlock1"/>
    <dgm:cxn modelId="{08DFD03E-3775-4A20-95E7-E761AD8FE487}" type="presParOf" srcId="{F5A92763-58EA-4902-9E76-0724B07F8DB0}" destId="{1CDA96A2-2270-465F-B4C4-B8B174DB2462}" srcOrd="0" destOrd="0" presId="urn:microsoft.com/office/officeart/2024/3/layout/verticalVisualTextBlock1"/>
    <dgm:cxn modelId="{E4098376-00D4-4135-ADC3-B42DFBB8D71F}" type="presParOf" srcId="{F5A92763-58EA-4902-9E76-0724B07F8DB0}" destId="{398EAA57-E176-4148-8D5C-AB1354D5D5C7}" srcOrd="1" destOrd="0" presId="urn:microsoft.com/office/officeart/2024/3/layout/verticalVisualTextBlock1"/>
    <dgm:cxn modelId="{102A2AE9-E2F9-466E-A659-9F7CBB32BE1E}" type="presParOf" srcId="{F5A92763-58EA-4902-9E76-0724B07F8DB0}" destId="{37D04089-8821-488D-976E-AB1C88B01A9F}" srcOrd="2" destOrd="0" presId="urn:microsoft.com/office/officeart/2024/3/layout/verticalVisualTextBlock1"/>
    <dgm:cxn modelId="{6916F1ED-B3A7-4DE8-861A-42ED34AA3996}" type="presParOf" srcId="{8E1BE420-C025-4E58-B166-EEDF7E571FD4}" destId="{7660507F-81D0-437F-BEB8-229A608CBBA0}" srcOrd="3" destOrd="0" presId="urn:microsoft.com/office/officeart/2024/3/layout/verticalVisualTextBlock1"/>
    <dgm:cxn modelId="{FB4B034C-0804-4CC2-85B1-E6893B032EDA}" type="presParOf" srcId="{8E1BE420-C025-4E58-B166-EEDF7E571FD4}" destId="{8DDD4F83-5001-4139-B9C0-D9B0EB3ED53E}" srcOrd="4" destOrd="0" presId="urn:microsoft.com/office/officeart/2024/3/layout/verticalVisualTextBlock1"/>
    <dgm:cxn modelId="{0CFC5C64-E69F-4D05-80CE-472938A68A98}" type="presParOf" srcId="{8DDD4F83-5001-4139-B9C0-D9B0EB3ED53E}" destId="{F11A2090-DF9B-41D3-85A8-7F209EEE2B76}" srcOrd="0" destOrd="0" presId="urn:microsoft.com/office/officeart/2024/3/layout/verticalVisualTextBlock1"/>
    <dgm:cxn modelId="{39391267-341D-4D72-9F00-DB4A6B4B4700}" type="presParOf" srcId="{8DDD4F83-5001-4139-B9C0-D9B0EB3ED53E}" destId="{EDF1AE4A-80AE-428B-AFB0-FF3C3B5A951C}" srcOrd="1" destOrd="0" presId="urn:microsoft.com/office/officeart/2024/3/layout/verticalVisualTextBlock1"/>
    <dgm:cxn modelId="{D0D8CA45-343E-4878-A8A2-14507EE51569}" type="presParOf" srcId="{8DDD4F83-5001-4139-B9C0-D9B0EB3ED53E}" destId="{4713C730-ECC3-4AF8-A4B5-CCD763D15D7F}"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A72AC-1477-4FE4-8E41-A463AB6944E6}">
      <dsp:nvSpPr>
        <dsp:cNvPr id="0" name=""/>
        <dsp:cNvSpPr/>
      </dsp:nvSpPr>
      <dsp:spPr>
        <a:xfrm>
          <a:off x="0" y="0"/>
          <a:ext cx="1428179" cy="142817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r="-7" b="33746"/>
          <a:stretch/>
        </a:blipFill>
        <a:ln>
          <a:noFill/>
        </a:ln>
        <a:effectLst/>
      </dsp:spPr>
      <dsp:style>
        <a:lnRef idx="0">
          <a:scrgbClr r="0" g="0" b="0"/>
        </a:lnRef>
        <a:fillRef idx="3">
          <a:scrgbClr r="0" g="0" b="0"/>
        </a:fillRef>
        <a:effectRef idx="2">
          <a:scrgbClr r="0" g="0" b="0"/>
        </a:effectRef>
        <a:fontRef idx="minor">
          <a:schemeClr val="lt1"/>
        </a:fontRef>
      </dsp:style>
    </dsp:sp>
    <dsp:sp modelId="{EC432B2E-481D-4E62-8869-F530ECF3130B}">
      <dsp:nvSpPr>
        <dsp:cNvPr id="0" name=""/>
        <dsp:cNvSpPr/>
      </dsp:nvSpPr>
      <dsp:spPr>
        <a:xfrm>
          <a:off x="1608179" y="0"/>
          <a:ext cx="9355476" cy="36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Significance of the Moment</a:t>
          </a:r>
        </a:p>
      </dsp:txBody>
      <dsp:txXfrm>
        <a:off x="1608179" y="0"/>
        <a:ext cx="9355476" cy="367778"/>
      </dsp:txXfrm>
    </dsp:sp>
    <dsp:sp modelId="{2EAAB7FE-6B89-4134-B478-2BA4B4B87E01}">
      <dsp:nvSpPr>
        <dsp:cNvPr id="0" name=""/>
        <dsp:cNvSpPr/>
      </dsp:nvSpPr>
      <dsp:spPr>
        <a:xfrm>
          <a:off x="1608179" y="367778"/>
          <a:ext cx="9355476" cy="106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moment of silence commemorates the armistice time ending World War I at 11:00 a.m. on November 11th, 1918.</a:t>
          </a:r>
        </a:p>
      </dsp:txBody>
      <dsp:txXfrm>
        <a:off x="1608179" y="367778"/>
        <a:ext cx="9355476" cy="1060400"/>
      </dsp:txXfrm>
    </dsp:sp>
    <dsp:sp modelId="{1CDA96A2-2270-465F-B4C4-B8B174DB2462}">
      <dsp:nvSpPr>
        <dsp:cNvPr id="0" name=""/>
        <dsp:cNvSpPr/>
      </dsp:nvSpPr>
      <dsp:spPr>
        <a:xfrm>
          <a:off x="0" y="1542433"/>
          <a:ext cx="1428179" cy="142817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5778" r="9229" b="8"/>
          <a:stretch/>
        </a:blipFill>
        <a:ln>
          <a:noFill/>
        </a:ln>
        <a:effectLst/>
      </dsp:spPr>
      <dsp:style>
        <a:lnRef idx="0">
          <a:scrgbClr r="0" g="0" b="0"/>
        </a:lnRef>
        <a:fillRef idx="3">
          <a:scrgbClr r="0" g="0" b="0"/>
        </a:fillRef>
        <a:effectRef idx="2">
          <a:scrgbClr r="0" g="0" b="0"/>
        </a:effectRef>
        <a:fontRef idx="minor">
          <a:schemeClr val="lt1"/>
        </a:fontRef>
      </dsp:style>
    </dsp:sp>
    <dsp:sp modelId="{398EAA57-E176-4148-8D5C-AB1354D5D5C7}">
      <dsp:nvSpPr>
        <dsp:cNvPr id="0" name=""/>
        <dsp:cNvSpPr/>
      </dsp:nvSpPr>
      <dsp:spPr>
        <a:xfrm>
          <a:off x="1608179" y="1542433"/>
          <a:ext cx="9355476" cy="36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Purpose of Reflection</a:t>
          </a:r>
        </a:p>
      </dsp:txBody>
      <dsp:txXfrm>
        <a:off x="1608179" y="1542433"/>
        <a:ext cx="9355476" cy="367778"/>
      </dsp:txXfrm>
    </dsp:sp>
    <dsp:sp modelId="{37D04089-8821-488D-976E-AB1C88B01A9F}">
      <dsp:nvSpPr>
        <dsp:cNvPr id="0" name=""/>
        <dsp:cNvSpPr/>
      </dsp:nvSpPr>
      <dsp:spPr>
        <a:xfrm>
          <a:off x="1608179" y="1910212"/>
          <a:ext cx="9355476" cy="106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This pause allows individuals to honor soldiers’ sacrifices and express collective gratitude and sorrow silently.</a:t>
          </a:r>
        </a:p>
      </dsp:txBody>
      <dsp:txXfrm>
        <a:off x="1608179" y="1910212"/>
        <a:ext cx="9355476" cy="1060400"/>
      </dsp:txXfrm>
    </dsp:sp>
    <dsp:sp modelId="{F11A2090-DF9B-41D3-85A8-7F209EEE2B76}">
      <dsp:nvSpPr>
        <dsp:cNvPr id="0" name=""/>
        <dsp:cNvSpPr/>
      </dsp:nvSpPr>
      <dsp:spPr>
        <a:xfrm>
          <a:off x="0" y="3084867"/>
          <a:ext cx="1428179" cy="142817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0817" r="4190" b="8"/>
          <a:stretch/>
        </a:blipFill>
        <a:ln>
          <a:noFill/>
        </a:ln>
        <a:effectLst/>
      </dsp:spPr>
      <dsp:style>
        <a:lnRef idx="0">
          <a:scrgbClr r="0" g="0" b="0"/>
        </a:lnRef>
        <a:fillRef idx="3">
          <a:scrgbClr r="0" g="0" b="0"/>
        </a:fillRef>
        <a:effectRef idx="2">
          <a:scrgbClr r="0" g="0" b="0"/>
        </a:effectRef>
        <a:fontRef idx="minor">
          <a:schemeClr val="lt1"/>
        </a:fontRef>
      </dsp:style>
    </dsp:sp>
    <dsp:sp modelId="{EDF1AE4A-80AE-428B-AFB0-FF3C3B5A951C}">
      <dsp:nvSpPr>
        <dsp:cNvPr id="0" name=""/>
        <dsp:cNvSpPr/>
      </dsp:nvSpPr>
      <dsp:spPr>
        <a:xfrm>
          <a:off x="1608179" y="3084867"/>
          <a:ext cx="9355476" cy="367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Community Participation</a:t>
          </a:r>
        </a:p>
      </dsp:txBody>
      <dsp:txXfrm>
        <a:off x="1608179" y="3084867"/>
        <a:ext cx="9355476" cy="367778"/>
      </dsp:txXfrm>
    </dsp:sp>
    <dsp:sp modelId="{4713C730-ECC3-4AF8-A4B5-CCD763D15D7F}">
      <dsp:nvSpPr>
        <dsp:cNvPr id="0" name=""/>
        <dsp:cNvSpPr/>
      </dsp:nvSpPr>
      <dsp:spPr>
        <a:xfrm>
          <a:off x="1608179" y="3452646"/>
          <a:ext cx="9355476" cy="106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Schools, workplaces, and public gatherings across Canada observe the moment, promoting shared respect and remembrance.</a:t>
          </a:r>
        </a:p>
      </dsp:txBody>
      <dsp:txXfrm>
        <a:off x="1608179" y="3452646"/>
        <a:ext cx="9355476" cy="106040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E5351-5872-4D9F-8D86-0F40F508D775}" type="datetimeFigureOut">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2E107-E7F2-4705-933C-386CD49A1BD9}" type="slidenum">
              <a:t>‹#›</a:t>
            </a:fld>
            <a:endParaRPr lang="en-US"/>
          </a:p>
        </p:txBody>
      </p:sp>
    </p:spTree>
    <p:extLst>
      <p:ext uri="{BB962C8B-B14F-4D97-AF65-F5344CB8AC3E}">
        <p14:creationId xmlns:p14="http://schemas.microsoft.com/office/powerpoint/2010/main" val="364721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B163A3EE-9679-4D70-9219-42C0118B4372}" type="slidenum">
              <a:t>1</a:t>
            </a:fld>
            <a:endParaRPr lang="en-US"/>
          </a:p>
        </p:txBody>
      </p:sp>
    </p:spTree>
    <p:extLst>
      <p:ext uri="{BB962C8B-B14F-4D97-AF65-F5344CB8AC3E}">
        <p14:creationId xmlns:p14="http://schemas.microsoft.com/office/powerpoint/2010/main" val="150371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Honoring veterans is a fundamental aspect of Remembrance Day in Canada. Veterans are individuals who have served in the Canadian Armed Forces, often enduring great hardship and risking their lives to protect the nation. On this day, communities express their appreciation through ceremonies, parades, and personal tributes. Schools may invite veterans to speak about their experiences, fostering understanding and empathy among students. The Royal Canadian Legion and other organizations host events to recognize the contributions of veterans and provide support services. Honoring veterans also involves acknowledging their ongoing needs, including healthcare, housing, and mental health support. By celebrating their courage and dedication, Canadians reaffirm their commitment to those who have defended their freedoms and uphold the values of peace and democracy.</a:t>
            </a:r>
          </a:p>
        </p:txBody>
      </p:sp>
      <p:sp>
        <p:nvSpPr>
          <p:cNvPr id="4" name="Slide Number Placeholder 3"/>
          <p:cNvSpPr>
            <a:spLocks noGrp="1"/>
          </p:cNvSpPr>
          <p:nvPr>
            <p:ph type="sldNum" sz="quarter" idx="5"/>
          </p:nvPr>
        </p:nvSpPr>
        <p:spPr/>
        <p:txBody>
          <a:bodyPr/>
          <a:lstStyle/>
          <a:p>
            <a:fld id="{B163A3EE-9679-4D70-9219-42C0118B4372}" type="slidenum">
              <a:t>11</a:t>
            </a:fld>
            <a:endParaRPr lang="en-US"/>
          </a:p>
        </p:txBody>
      </p:sp>
    </p:spTree>
    <p:extLst>
      <p:ext uri="{BB962C8B-B14F-4D97-AF65-F5344CB8AC3E}">
        <p14:creationId xmlns:p14="http://schemas.microsoft.com/office/powerpoint/2010/main" val="3410581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DDAAF-5510-A823-9AB9-4DCF5EF17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E78D5-1191-F2C1-C145-2730072B7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ADDA2-B9FF-8CAA-101D-22EAE74E92B8}"/>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71D791A1-230F-B750-E797-3119FA2F79F2}"/>
              </a:ext>
            </a:extLst>
          </p:cNvPr>
          <p:cNvSpPr>
            <a:spLocks noGrp="1"/>
          </p:cNvSpPr>
          <p:nvPr>
            <p:ph type="sldNum" sz="quarter" idx="5"/>
          </p:nvPr>
        </p:nvSpPr>
        <p:spPr/>
        <p:txBody>
          <a:bodyPr/>
          <a:lstStyle/>
          <a:p>
            <a:fld id="{B163A3EE-9679-4D70-9219-42C0118B4372}" type="slidenum">
              <a:t>12</a:t>
            </a:fld>
            <a:endParaRPr lang="en-US"/>
          </a:p>
        </p:txBody>
      </p:sp>
    </p:spTree>
    <p:extLst>
      <p:ext uri="{BB962C8B-B14F-4D97-AF65-F5344CB8AC3E}">
        <p14:creationId xmlns:p14="http://schemas.microsoft.com/office/powerpoint/2010/main" val="378668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DCE65-B978-E29B-B501-1B0BE1200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7D3FC-1668-75E8-D728-1444A0133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B479A-300D-18E2-424F-4C83E4F48A4B}"/>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EFD37424-C7B0-06F0-69D4-0F54A649D96E}"/>
              </a:ext>
            </a:extLst>
          </p:cNvPr>
          <p:cNvSpPr>
            <a:spLocks noGrp="1"/>
          </p:cNvSpPr>
          <p:nvPr>
            <p:ph type="sldNum" sz="quarter" idx="5"/>
          </p:nvPr>
        </p:nvSpPr>
        <p:spPr/>
        <p:txBody>
          <a:bodyPr/>
          <a:lstStyle/>
          <a:p>
            <a:fld id="{B163A3EE-9679-4D70-9219-42C0118B4372}" type="slidenum">
              <a:t>13</a:t>
            </a:fld>
            <a:endParaRPr lang="en-US"/>
          </a:p>
        </p:txBody>
      </p:sp>
    </p:spTree>
    <p:extLst>
      <p:ext uri="{BB962C8B-B14F-4D97-AF65-F5344CB8AC3E}">
        <p14:creationId xmlns:p14="http://schemas.microsoft.com/office/powerpoint/2010/main" val="136722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28A85-D010-F708-B268-169DDA566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DF0CD-D813-5F86-C4A5-C73F87656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48218-6DA3-86B2-4AB3-B106DA658DAF}"/>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FCFE427F-9E47-603E-CCE2-7E41352617F1}"/>
              </a:ext>
            </a:extLst>
          </p:cNvPr>
          <p:cNvSpPr>
            <a:spLocks noGrp="1"/>
          </p:cNvSpPr>
          <p:nvPr>
            <p:ph type="sldNum" sz="quarter" idx="5"/>
          </p:nvPr>
        </p:nvSpPr>
        <p:spPr/>
        <p:txBody>
          <a:bodyPr/>
          <a:lstStyle/>
          <a:p>
            <a:fld id="{B163A3EE-9679-4D70-9219-42C0118B4372}" type="slidenum">
              <a:t>14</a:t>
            </a:fld>
            <a:endParaRPr lang="en-US"/>
          </a:p>
        </p:txBody>
      </p:sp>
    </p:spTree>
    <p:extLst>
      <p:ext uri="{BB962C8B-B14F-4D97-AF65-F5344CB8AC3E}">
        <p14:creationId xmlns:p14="http://schemas.microsoft.com/office/powerpoint/2010/main" val="404863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B5E3-78C7-D6C0-BAE7-777262385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52BDA-E68F-C5F2-C513-2E82CCA49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E3DFB-0D9F-20D6-387D-31A8F29C22AA}"/>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C7993E1A-93ED-09A1-DCB6-819B58057546}"/>
              </a:ext>
            </a:extLst>
          </p:cNvPr>
          <p:cNvSpPr>
            <a:spLocks noGrp="1"/>
          </p:cNvSpPr>
          <p:nvPr>
            <p:ph type="sldNum" sz="quarter" idx="5"/>
          </p:nvPr>
        </p:nvSpPr>
        <p:spPr/>
        <p:txBody>
          <a:bodyPr/>
          <a:lstStyle/>
          <a:p>
            <a:fld id="{B163A3EE-9679-4D70-9219-42C0118B4372}" type="slidenum">
              <a:t>15</a:t>
            </a:fld>
            <a:endParaRPr lang="en-US"/>
          </a:p>
        </p:txBody>
      </p:sp>
    </p:spTree>
    <p:extLst>
      <p:ext uri="{BB962C8B-B14F-4D97-AF65-F5344CB8AC3E}">
        <p14:creationId xmlns:p14="http://schemas.microsoft.com/office/powerpoint/2010/main" val="80464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4DB4-5F80-7E1B-3FDC-D7B1DF8FB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2812F-E9A4-2F53-F59C-4DC694E6F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33FF2-C395-4F9E-3F38-F1AFEDD6397A}"/>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2FB5C4CD-0768-BBC6-2E69-B140435C5022}"/>
              </a:ext>
            </a:extLst>
          </p:cNvPr>
          <p:cNvSpPr>
            <a:spLocks noGrp="1"/>
          </p:cNvSpPr>
          <p:nvPr>
            <p:ph type="sldNum" sz="quarter" idx="5"/>
          </p:nvPr>
        </p:nvSpPr>
        <p:spPr/>
        <p:txBody>
          <a:bodyPr/>
          <a:lstStyle/>
          <a:p>
            <a:fld id="{B163A3EE-9679-4D70-9219-42C0118B4372}" type="slidenum">
              <a:t>16</a:t>
            </a:fld>
            <a:endParaRPr lang="en-US"/>
          </a:p>
        </p:txBody>
      </p:sp>
    </p:spTree>
    <p:extLst>
      <p:ext uri="{BB962C8B-B14F-4D97-AF65-F5344CB8AC3E}">
        <p14:creationId xmlns:p14="http://schemas.microsoft.com/office/powerpoint/2010/main" val="1197494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B9EDF-F22A-87B6-2E46-2822A7E54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8A458-96EF-D9EB-6032-74AE648F5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9DEB5-2B39-AC6B-F950-12E78CE725A8}"/>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8F0EB154-BE49-7444-3B95-01774069DC1C}"/>
              </a:ext>
            </a:extLst>
          </p:cNvPr>
          <p:cNvSpPr>
            <a:spLocks noGrp="1"/>
          </p:cNvSpPr>
          <p:nvPr>
            <p:ph type="sldNum" sz="quarter" idx="5"/>
          </p:nvPr>
        </p:nvSpPr>
        <p:spPr/>
        <p:txBody>
          <a:bodyPr/>
          <a:lstStyle/>
          <a:p>
            <a:fld id="{B163A3EE-9679-4D70-9219-42C0118B4372}" type="slidenum">
              <a:t>17</a:t>
            </a:fld>
            <a:endParaRPr lang="en-US"/>
          </a:p>
        </p:txBody>
      </p:sp>
    </p:spTree>
    <p:extLst>
      <p:ext uri="{BB962C8B-B14F-4D97-AF65-F5344CB8AC3E}">
        <p14:creationId xmlns:p14="http://schemas.microsoft.com/office/powerpoint/2010/main" val="333479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BE989-B7A2-D631-C069-48ACF1F29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CA883-6C7E-15BD-06CE-A5F9B6F65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39056-07EC-2459-E1C3-A7E463A25F47}"/>
              </a:ext>
            </a:extLst>
          </p:cNvPr>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a:extLst>
              <a:ext uri="{FF2B5EF4-FFF2-40B4-BE49-F238E27FC236}">
                <a16:creationId xmlns:a16="http://schemas.microsoft.com/office/drawing/2014/main" id="{D5994751-417E-DB27-DA03-1EEB93B50D8E}"/>
              </a:ext>
            </a:extLst>
          </p:cNvPr>
          <p:cNvSpPr>
            <a:spLocks noGrp="1"/>
          </p:cNvSpPr>
          <p:nvPr>
            <p:ph type="sldNum" sz="quarter" idx="5"/>
          </p:nvPr>
        </p:nvSpPr>
        <p:spPr/>
        <p:txBody>
          <a:bodyPr/>
          <a:lstStyle/>
          <a:p>
            <a:fld id="{B163A3EE-9679-4D70-9219-42C0118B4372}" type="slidenum">
              <a:t>18</a:t>
            </a:fld>
            <a:endParaRPr lang="en-US"/>
          </a:p>
        </p:txBody>
      </p:sp>
    </p:spTree>
    <p:extLst>
      <p:ext uri="{BB962C8B-B14F-4D97-AF65-F5344CB8AC3E}">
        <p14:creationId xmlns:p14="http://schemas.microsoft.com/office/powerpoint/2010/main" val="169939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Thank you for joining us in this solemn tribute during our Remembrance Day Assembly. As we conclude, let us carry forward the lessons of history and the spirit of gratitude. The sacrifices of our veterans and fallen soldiers have shaped the freedoms we enjoy today, and it is our duty to remember and honor them not just on November 11th, but every day. Let us continue to educate future generations about the importance of peace, service, and remembrance. May this assembly inspire us to live with compassion, respect, and a deep appreciation for those who have given so much for our country.</a:t>
            </a:r>
          </a:p>
        </p:txBody>
      </p:sp>
      <p:sp>
        <p:nvSpPr>
          <p:cNvPr id="4" name="Slide Number Placeholder 3"/>
          <p:cNvSpPr>
            <a:spLocks noGrp="1"/>
          </p:cNvSpPr>
          <p:nvPr>
            <p:ph type="sldNum" sz="quarter" idx="5"/>
          </p:nvPr>
        </p:nvSpPr>
        <p:spPr/>
        <p:txBody>
          <a:bodyPr/>
          <a:lstStyle/>
          <a:p>
            <a:fld id="{B163A3EE-9679-4D70-9219-42C0118B4372}" type="slidenum">
              <a:t>19</a:t>
            </a:fld>
            <a:endParaRPr lang="en-US"/>
          </a:p>
        </p:txBody>
      </p:sp>
    </p:spTree>
    <p:extLst>
      <p:ext uri="{BB962C8B-B14F-4D97-AF65-F5344CB8AC3E}">
        <p14:creationId xmlns:p14="http://schemas.microsoft.com/office/powerpoint/2010/main" val="249466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C0F70-AC1C-57BA-1D5C-1FBD66A43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372EC-9400-5C32-1ACE-02FF283A2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A60B9-AD5A-7C53-CDED-4FCCB1C9172A}"/>
              </a:ext>
            </a:extLst>
          </p:cNvPr>
          <p:cNvSpPr>
            <a:spLocks noGrp="1"/>
          </p:cNvSpPr>
          <p:nvPr>
            <p:ph type="body" idx="1"/>
          </p:nvPr>
        </p:nvSpPr>
        <p:spPr/>
        <p:txBody>
          <a:bodyPr/>
          <a:lstStyle/>
          <a:p>
            <a:r>
              <a:rPr lang="en-US"/>
              <a:t>AI-generated content may be incorrect.
---
</a:t>
            </a:r>
          </a:p>
        </p:txBody>
      </p:sp>
      <p:sp>
        <p:nvSpPr>
          <p:cNvPr id="4" name="Slide Number Placeholder 3">
            <a:extLst>
              <a:ext uri="{FF2B5EF4-FFF2-40B4-BE49-F238E27FC236}">
                <a16:creationId xmlns:a16="http://schemas.microsoft.com/office/drawing/2014/main" id="{7A4E731C-5FF8-B436-13A4-339B5E40AEB7}"/>
              </a:ext>
            </a:extLst>
          </p:cNvPr>
          <p:cNvSpPr>
            <a:spLocks noGrp="1"/>
          </p:cNvSpPr>
          <p:nvPr>
            <p:ph type="sldNum" sz="quarter" idx="5"/>
          </p:nvPr>
        </p:nvSpPr>
        <p:spPr/>
        <p:txBody>
          <a:bodyPr/>
          <a:lstStyle/>
          <a:p>
            <a:fld id="{B163A3EE-9679-4D70-9219-42C0118B4372}" type="slidenum">
              <a:t>2</a:t>
            </a:fld>
            <a:endParaRPr lang="en-US"/>
          </a:p>
        </p:txBody>
      </p:sp>
    </p:spTree>
    <p:extLst>
      <p:ext uri="{BB962C8B-B14F-4D97-AF65-F5344CB8AC3E}">
        <p14:creationId xmlns:p14="http://schemas.microsoft.com/office/powerpoint/2010/main" val="271555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Welcome to our Remembrance Day Assembly. Today, we gather as a community to pay tribute to the brave men and women who have served and sacrificed for Canada. This solemn occasion provides an opportunity to reflect on the courage, dedication, and selflessness of those who have defended our freedoms and values. It is a time to come together in unity, to remember the fallen, and to express our gratitude to veterans and active service members. Through this assembly, we aim to educate, honor, and inspire, ensuring that the legacy of our heroes lives on in our hearts and minds.</a:t>
            </a:r>
          </a:p>
        </p:txBody>
      </p:sp>
      <p:sp>
        <p:nvSpPr>
          <p:cNvPr id="4" name="Slide Number Placeholder 3"/>
          <p:cNvSpPr>
            <a:spLocks noGrp="1"/>
          </p:cNvSpPr>
          <p:nvPr>
            <p:ph type="sldNum" sz="quarter" idx="5"/>
          </p:nvPr>
        </p:nvSpPr>
        <p:spPr/>
        <p:txBody>
          <a:bodyPr/>
          <a:lstStyle/>
          <a:p>
            <a:fld id="{B163A3EE-9679-4D70-9219-42C0118B4372}" type="slidenum">
              <a:t>3</a:t>
            </a:fld>
            <a:endParaRPr lang="en-US"/>
          </a:p>
        </p:txBody>
      </p:sp>
    </p:spTree>
    <p:extLst>
      <p:ext uri="{BB962C8B-B14F-4D97-AF65-F5344CB8AC3E}">
        <p14:creationId xmlns:p14="http://schemas.microsoft.com/office/powerpoint/2010/main" val="234701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Remembrance Day is observed annually on November 11th to mark the armistice that ended World War I in 1918. Originally known as Armistice Day, it was first commemorated in 1919 and later renamed to Remembrance Day to honor all military personnel who have served in wars and peacekeeping missions. The date holds historical significance as it symbolizes the cessation of hostilities on the Western Front of World War I. Over the years, Remembrance Day has evolved to include tributes to those who served in World War II, the Korean War, Afghanistan, and other conflicts. Ceremonies across Canada feature the laying of wreaths, recitation of the poem 'In Flanders Fields,' and moments of silence. Schools, communities, and government institutions participate in events that emphasize the importance of remembering the sacrifices made for peace and freedom.</a:t>
            </a:r>
          </a:p>
        </p:txBody>
      </p:sp>
      <p:sp>
        <p:nvSpPr>
          <p:cNvPr id="4" name="Slide Number Placeholder 3"/>
          <p:cNvSpPr>
            <a:spLocks noGrp="1"/>
          </p:cNvSpPr>
          <p:nvPr>
            <p:ph type="sldNum" sz="quarter" idx="5"/>
          </p:nvPr>
        </p:nvSpPr>
        <p:spPr/>
        <p:txBody>
          <a:bodyPr/>
          <a:lstStyle/>
          <a:p>
            <a:fld id="{B163A3EE-9679-4D70-9219-42C0118B4372}" type="slidenum">
              <a:t>4</a:t>
            </a:fld>
            <a:endParaRPr lang="en-US"/>
          </a:p>
        </p:txBody>
      </p:sp>
    </p:spTree>
    <p:extLst>
      <p:ext uri="{BB962C8B-B14F-4D97-AF65-F5344CB8AC3E}">
        <p14:creationId xmlns:p14="http://schemas.microsoft.com/office/powerpoint/2010/main" val="195457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CC024-515C-FFFF-4FD4-32BFAAF16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C7DB2-58EC-A017-C7B6-3E49C96D9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4EA60-7451-0E72-6940-D8DF8FEBF983}"/>
              </a:ext>
            </a:extLst>
          </p:cNvPr>
          <p:cNvSpPr>
            <a:spLocks noGrp="1"/>
          </p:cNvSpPr>
          <p:nvPr>
            <p:ph type="body" idx="1"/>
          </p:nvPr>
        </p:nvSpPr>
        <p:spPr/>
        <p:txBody>
          <a:bodyPr/>
          <a:lstStyle/>
          <a:p>
            <a:r>
              <a:rPr lang="en-US"/>
              <a:t>
The red poppy has become an enduring symbol of Remembrance Day in Canada and other Commonwealth nations. Its significance stems from the World War I poem 'In Flanders Fields' by Lieutenant Colonel John McCrae, which describes poppies growing among soldiers' graves in Belgium. The poppy represents the blood shed by soldiers and serves as a visual reminder of their sacrifice. Canadians wear poppies on their lapels in the weeks leading up to November 11th to show respect and support for veterans. The Royal Canadian Legion distributes millions of poppies each year, with donations supporting veterans and their families. The act of wearing a poppy is a personal and collective gesture of remembrance, ensuring that the stories and contributions of those who served are never forgotten.</a:t>
            </a:r>
          </a:p>
        </p:txBody>
      </p:sp>
      <p:sp>
        <p:nvSpPr>
          <p:cNvPr id="4" name="Slide Number Placeholder 3">
            <a:extLst>
              <a:ext uri="{FF2B5EF4-FFF2-40B4-BE49-F238E27FC236}">
                <a16:creationId xmlns:a16="http://schemas.microsoft.com/office/drawing/2014/main" id="{C08195E0-23AC-3123-AFB4-71C6314A53F7}"/>
              </a:ext>
            </a:extLst>
          </p:cNvPr>
          <p:cNvSpPr>
            <a:spLocks noGrp="1"/>
          </p:cNvSpPr>
          <p:nvPr>
            <p:ph type="sldNum" sz="quarter" idx="5"/>
          </p:nvPr>
        </p:nvSpPr>
        <p:spPr/>
        <p:txBody>
          <a:bodyPr/>
          <a:lstStyle/>
          <a:p>
            <a:fld id="{B163A3EE-9679-4D70-9219-42C0118B4372}" type="slidenum">
              <a:t>5</a:t>
            </a:fld>
            <a:endParaRPr lang="en-US"/>
          </a:p>
        </p:txBody>
      </p:sp>
    </p:spTree>
    <p:extLst>
      <p:ext uri="{BB962C8B-B14F-4D97-AF65-F5344CB8AC3E}">
        <p14:creationId xmlns:p14="http://schemas.microsoft.com/office/powerpoint/2010/main" val="403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EAD96-EF31-75CA-3027-5A432630E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126C2-13C8-B299-5C17-6F4DE1F79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3C4BE-7772-D7C2-8053-B8CBDB96F76C}"/>
              </a:ext>
            </a:extLst>
          </p:cNvPr>
          <p:cNvSpPr>
            <a:spLocks noGrp="1"/>
          </p:cNvSpPr>
          <p:nvPr>
            <p:ph type="body" idx="1"/>
          </p:nvPr>
        </p:nvSpPr>
        <p:spPr/>
        <p:txBody>
          <a:bodyPr/>
          <a:lstStyle/>
          <a:p>
            <a:r>
              <a:rPr lang="en-US"/>
              <a:t>
The red poppy has become an enduring symbol of Remembrance Day in Canada and other Commonwealth nations. Its significance stems from the World War I poem 'In Flanders Fields' by Lieutenant Colonel John McCrae, which describes poppies growing among soldiers' graves in Belgium. The poppy represents the blood shed by soldiers and serves as a visual reminder of their sacrifice. Canadians wear poppies on their lapels in the weeks leading up to November 11th to show respect and support for veterans. The Royal Canadian Legion distributes millions of poppies each year, with donations supporting veterans and their families. The act of wearing a poppy is a personal and collective gesture of remembrance, ensuring that the stories and contributions of those who served are never forgotten.</a:t>
            </a:r>
          </a:p>
        </p:txBody>
      </p:sp>
      <p:sp>
        <p:nvSpPr>
          <p:cNvPr id="4" name="Slide Number Placeholder 3">
            <a:extLst>
              <a:ext uri="{FF2B5EF4-FFF2-40B4-BE49-F238E27FC236}">
                <a16:creationId xmlns:a16="http://schemas.microsoft.com/office/drawing/2014/main" id="{C860EFFF-A70D-7B67-3EE1-77067B8FAD0A}"/>
              </a:ext>
            </a:extLst>
          </p:cNvPr>
          <p:cNvSpPr>
            <a:spLocks noGrp="1"/>
          </p:cNvSpPr>
          <p:nvPr>
            <p:ph type="sldNum" sz="quarter" idx="5"/>
          </p:nvPr>
        </p:nvSpPr>
        <p:spPr/>
        <p:txBody>
          <a:bodyPr/>
          <a:lstStyle/>
          <a:p>
            <a:fld id="{B163A3EE-9679-4D70-9219-42C0118B4372}" type="slidenum">
              <a:t>6</a:t>
            </a:fld>
            <a:endParaRPr lang="en-US"/>
          </a:p>
        </p:txBody>
      </p:sp>
    </p:spTree>
    <p:extLst>
      <p:ext uri="{BB962C8B-B14F-4D97-AF65-F5344CB8AC3E}">
        <p14:creationId xmlns:p14="http://schemas.microsoft.com/office/powerpoint/2010/main" val="672832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BB14-CB0C-BE77-0F4D-8C74BE560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D082E-815D-C3B8-1AFC-B08FE1F94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FAADD-1964-1C9D-EA0B-E57498A24497}"/>
              </a:ext>
            </a:extLst>
          </p:cNvPr>
          <p:cNvSpPr>
            <a:spLocks noGrp="1"/>
          </p:cNvSpPr>
          <p:nvPr>
            <p:ph type="body" idx="1"/>
          </p:nvPr>
        </p:nvSpPr>
        <p:spPr/>
        <p:txBody>
          <a:bodyPr/>
          <a:lstStyle/>
          <a:p>
            <a:r>
              <a:rPr lang="en-US"/>
              <a:t>
The red poppy has become an enduring symbol of Remembrance Day in Canada and other Commonwealth nations. Its significance stems from the World War I poem 'In Flanders Fields' by Lieutenant Colonel John McCrae, which describes poppies growing among soldiers' graves in Belgium. The poppy represents the blood shed by soldiers and serves as a visual reminder of their sacrifice. Canadians wear poppies on their lapels in the weeks leading up to November 11th to show respect and support for veterans. The Royal Canadian Legion distributes millions of poppies each year, with donations supporting veterans and their families. The act of wearing a poppy is a personal and collective gesture of remembrance, ensuring that the stories and contributions of those who served are never forgotten.</a:t>
            </a:r>
          </a:p>
        </p:txBody>
      </p:sp>
      <p:sp>
        <p:nvSpPr>
          <p:cNvPr id="4" name="Slide Number Placeholder 3">
            <a:extLst>
              <a:ext uri="{FF2B5EF4-FFF2-40B4-BE49-F238E27FC236}">
                <a16:creationId xmlns:a16="http://schemas.microsoft.com/office/drawing/2014/main" id="{3B7C6481-C91C-F6D8-1163-8AD69C9AD74E}"/>
              </a:ext>
            </a:extLst>
          </p:cNvPr>
          <p:cNvSpPr>
            <a:spLocks noGrp="1"/>
          </p:cNvSpPr>
          <p:nvPr>
            <p:ph type="sldNum" sz="quarter" idx="5"/>
          </p:nvPr>
        </p:nvSpPr>
        <p:spPr/>
        <p:txBody>
          <a:bodyPr/>
          <a:lstStyle/>
          <a:p>
            <a:fld id="{B163A3EE-9679-4D70-9219-42C0118B4372}" type="slidenum">
              <a:t>7</a:t>
            </a:fld>
            <a:endParaRPr lang="en-US"/>
          </a:p>
        </p:txBody>
      </p:sp>
    </p:spTree>
    <p:extLst>
      <p:ext uri="{BB962C8B-B14F-4D97-AF65-F5344CB8AC3E}">
        <p14:creationId xmlns:p14="http://schemas.microsoft.com/office/powerpoint/2010/main" val="235222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red poppy has become an enduring symbol of Remembrance Day in Canada and other Commonwealth nations. Its significance stems from the World War I poem 'In Flanders Fields' by Lieutenant Colonel John McCrae, which describes poppies growing among soldiers' graves in Belgium. The poppy represents the blood shed by soldiers and serves as a visual reminder of their sacrifice. Canadians wear poppies on their lapels in the weeks leading up to November 11th to show respect and support for veterans. The Royal Canadian Legion distributes millions of poppies each year, with donations supporting veterans and their families. The act of wearing a poppy is a personal and collective gesture of remembrance, ensuring that the stories and contributions of those who served are never forgotten.</a:t>
            </a:r>
          </a:p>
        </p:txBody>
      </p:sp>
      <p:sp>
        <p:nvSpPr>
          <p:cNvPr id="4" name="Slide Number Placeholder 3"/>
          <p:cNvSpPr>
            <a:spLocks noGrp="1"/>
          </p:cNvSpPr>
          <p:nvPr>
            <p:ph type="sldNum" sz="quarter" idx="5"/>
          </p:nvPr>
        </p:nvSpPr>
        <p:spPr/>
        <p:txBody>
          <a:bodyPr/>
          <a:lstStyle/>
          <a:p>
            <a:fld id="{B163A3EE-9679-4D70-9219-42C0118B4372}" type="slidenum">
              <a:t>8</a:t>
            </a:fld>
            <a:endParaRPr lang="en-US"/>
          </a:p>
        </p:txBody>
      </p:sp>
    </p:spTree>
    <p:extLst>
      <p:ext uri="{BB962C8B-B14F-4D97-AF65-F5344CB8AC3E}">
        <p14:creationId xmlns:p14="http://schemas.microsoft.com/office/powerpoint/2010/main" val="109737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 moment of silence is a central element of Remembrance Day ceremonies, observed at 11:00 a.m. on November 11th. This tradition honors the exact time when the armistice took effect in 1918, ending World War I. During this pause, individuals reflect on the sacrifices made by soldiers and contemplate the cost of war. The silence is a powerful and respectful way to express gratitude and sorrow, allowing participants to connect emotionally with the legacy of those who served. Schools, workplaces, and public gatherings across Canada participate in this observance, reinforcing the collective commitment to remembering and honoring the fallen. The moment of silence transcends words, serving as a universal gesture of respect and remembrance.</a:t>
            </a:r>
          </a:p>
        </p:txBody>
      </p:sp>
      <p:sp>
        <p:nvSpPr>
          <p:cNvPr id="4" name="Slide Number Placeholder 3"/>
          <p:cNvSpPr>
            <a:spLocks noGrp="1"/>
          </p:cNvSpPr>
          <p:nvPr>
            <p:ph type="sldNum" sz="quarter" idx="5"/>
          </p:nvPr>
        </p:nvSpPr>
        <p:spPr/>
        <p:txBody>
          <a:bodyPr/>
          <a:lstStyle/>
          <a:p>
            <a:fld id="{B163A3EE-9679-4D70-9219-42C0118B4372}" type="slidenum">
              <a:t>10</a:t>
            </a:fld>
            <a:endParaRPr lang="en-US"/>
          </a:p>
        </p:txBody>
      </p:sp>
    </p:spTree>
    <p:extLst>
      <p:ext uri="{BB962C8B-B14F-4D97-AF65-F5344CB8AC3E}">
        <p14:creationId xmlns:p14="http://schemas.microsoft.com/office/powerpoint/2010/main" val="142864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6642" y="97104"/>
            <a:ext cx="4134357" cy="3331896"/>
          </a:xfrm>
        </p:spPr>
        <p:txBody>
          <a:bodyPr vert="horz" lIns="91440" tIns="45720" rIns="91440" bIns="45720" rtlCol="0" anchor="t">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4492488"/>
            <a:ext cx="3349751" cy="1411356"/>
          </a:xfrm>
        </p:spPr>
        <p:txBody>
          <a:bodyPr vert="horz" lIns="91440" tIns="45720" rIns="91440" bIns="45720" rtlCol="0" anchor="b">
            <a:normAutofit/>
          </a:bodyPr>
          <a:lstStyle>
            <a:lvl1pPr marL="0" indent="0">
              <a:buNone/>
              <a:defRPr lang="en-US" sz="1600" dirty="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4373880" y="0"/>
            <a:ext cx="781812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56644" y="6338703"/>
            <a:ext cx="2196699" cy="365125"/>
          </a:xfrm>
        </p:spPr>
        <p:txBody>
          <a:bodyPr/>
          <a:lstStyle/>
          <a:p>
            <a:endParaRPr lang="en-US"/>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2383669" y="6338703"/>
            <a:ext cx="1392578" cy="365125"/>
          </a:xfrm>
        </p:spPr>
        <p:txBody>
          <a:bodyPr/>
          <a:lstStyle/>
          <a:p>
            <a:fld id="{710AE426-CBD1-49BA-A1DA-945CCEE2ED80}" type="datetimeFigureOut">
              <a:rPr lang="en-US" smtClean="0"/>
              <a:t>11/10/2025</a:t>
            </a:fld>
            <a:endParaRPr lang="en-US"/>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3776247" y="6342301"/>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40544076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C53C90-8C33-0C80-CBD4-B3BEE604E231}"/>
              </a:ext>
            </a:extLst>
          </p:cNvPr>
          <p:cNvSpPr>
            <a:spLocks noGrp="1"/>
          </p:cNvSpPr>
          <p:nvPr>
            <p:ph type="title"/>
          </p:nvPr>
        </p:nvSpPr>
        <p:spPr>
          <a:xfrm>
            <a:off x="111758" y="1869103"/>
            <a:ext cx="9337042" cy="4906929"/>
          </a:xfrm>
        </p:spPr>
        <p:txBody>
          <a:bodyPr>
            <a:normAutofit/>
          </a:bodyPr>
          <a:lstStyle>
            <a:lvl1pPr>
              <a:defRPr sz="7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6770181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65111" y="105196"/>
            <a:ext cx="9023561" cy="2113392"/>
          </a:xfrm>
        </p:spPr>
        <p:txBody>
          <a:bodyPr anchor="t">
            <a:normAutofit/>
          </a:bodyPr>
          <a:lstStyle>
            <a:lvl1pPr>
              <a:defRPr sz="7200"/>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484255"/>
            <a:ext cx="8467558" cy="3539514"/>
          </a:xfrm>
        </p:spPr>
        <p:txBody>
          <a:bodyPr>
            <a:normAutofit/>
          </a:bodyPr>
          <a:lstStyle>
            <a:lvl1pPr marL="457200" indent="-457200">
              <a:buFont typeface="+mj-lt"/>
              <a:buAutoNum type="arabicPeriod"/>
              <a:defRPr sz="1800"/>
            </a:lvl1pPr>
            <a:lvl2pPr marL="685800" indent="-457200">
              <a:buFont typeface="+mj-lt"/>
              <a:buAutoNum type="arabicPeriod"/>
              <a:defRPr sz="1600"/>
            </a:lvl2pPr>
            <a:lvl3pPr marL="800100" indent="-342900">
              <a:buFont typeface="+mj-lt"/>
              <a:buAutoNum type="arabicPeriod"/>
              <a:defRPr sz="1400"/>
            </a:lvl3pPr>
            <a:lvl4pPr marL="1028700" indent="-342900">
              <a:buFont typeface="+mj-lt"/>
              <a:buAutoNum type="arabicPeriod"/>
              <a:defRPr sz="14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425100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4641011" y="73742"/>
            <a:ext cx="6863496" cy="2220726"/>
          </a:xfrm>
        </p:spPr>
        <p:txBody>
          <a:bodyPr anchor="t">
            <a:normAutofit/>
          </a:bodyPr>
          <a:lstStyle>
            <a:lvl1pPr>
              <a:defRPr sz="7200"/>
            </a:lvl1pPr>
          </a:lstStyle>
          <a:p>
            <a:r>
              <a:rPr lang="en-US" dirty="0"/>
              <a:t>Agenda</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1"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588000" y="2726267"/>
            <a:ext cx="5916507" cy="3436789"/>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5588000" y="6343955"/>
            <a:ext cx="2985400" cy="365125"/>
          </a:xfrm>
        </p:spPr>
        <p:txBody>
          <a:bodyPr/>
          <a:lstStyle/>
          <a:p>
            <a:endParaRPr lang="en-US"/>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08174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790911" y="2133600"/>
            <a:ext cx="6623436" cy="1070776"/>
          </a:xfrm>
        </p:spPr>
        <p:txBody>
          <a:bodyPr anchor="b">
            <a:normAutofit/>
          </a:bodyPr>
          <a:lstStyle>
            <a:lvl1pPr algn="ct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768786" y="3335364"/>
            <a:ext cx="4659735" cy="1645198"/>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196846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47537" y="1731332"/>
            <a:ext cx="3493858" cy="3456894"/>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1727014"/>
            <a:ext cx="4956175" cy="346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536034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388700"/>
            <a:ext cx="3923455" cy="4083580"/>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1" y="1389134"/>
            <a:ext cx="6045390" cy="4083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85674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1050111"/>
            <a:ext cx="3496147" cy="4940661"/>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800600" y="1050111"/>
            <a:ext cx="6775703" cy="4940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339179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6" y="707549"/>
            <a:ext cx="3349754" cy="2721451"/>
          </a:xfrm>
        </p:spPr>
        <p:txBody>
          <a:bodyPr vert="horz" lIns="91440" tIns="45720" rIns="91440" bIns="45720" rtlCol="0" anchor="t">
            <a:normAutofit/>
          </a:bodyPr>
          <a:lstStyle>
            <a:lvl1pPr>
              <a:defRPr lang="en-US" sz="2500"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708184"/>
            <a:ext cx="6928103"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420447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12648"/>
            <a:ext cx="6426389" cy="114300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1978488"/>
            <a:ext cx="6418935" cy="4285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5156010" y="6343955"/>
            <a:ext cx="3364903" cy="365125"/>
          </a:xfrm>
        </p:spPr>
        <p:txBody>
          <a:bodyPr/>
          <a:lstStyle/>
          <a:p>
            <a:endParaRPr lang="en-US"/>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9030713" y="6343955"/>
            <a:ext cx="2060808"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14709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66315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09600"/>
            <a:ext cx="6339541" cy="114300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975104"/>
            <a:ext cx="6339414" cy="422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612774" y="6346865"/>
            <a:ext cx="2805405" cy="365125"/>
          </a:xfrm>
        </p:spPr>
        <p:txBody>
          <a:bodyPr/>
          <a:lstStyle/>
          <a:p>
            <a:endParaRPr lang="en-US"/>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4886895" y="6346865"/>
            <a:ext cx="1607270" cy="365125"/>
          </a:xfrm>
        </p:spPr>
        <p:txBody>
          <a:bodyPr/>
          <a:lstStyle/>
          <a:p>
            <a:fld id="{710AE426-CBD1-49BA-A1DA-945CCEE2ED80}" type="datetimeFigureOut">
              <a:rPr lang="en-US" smtClean="0"/>
              <a:t>11/10/2025</a:t>
            </a:fld>
            <a:endParaRPr lang="en-US"/>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530932" y="6346865"/>
            <a:ext cx="429207" cy="365125"/>
          </a:xfrm>
        </p:spPr>
        <p:txBody>
          <a:bodyPr/>
          <a:lstStyle/>
          <a:p>
            <a:fld id="{0B3A8078-5A32-4B09-ABA5-7ABEFD22E08A}"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31564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7" y="1709862"/>
            <a:ext cx="10963656" cy="451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334575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2168" y="474177"/>
            <a:ext cx="6950232" cy="932688"/>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2168" y="1627632"/>
            <a:ext cx="6950232" cy="4686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4632168" y="6343955"/>
            <a:ext cx="3422906" cy="365125"/>
          </a:xfrm>
        </p:spPr>
        <p:txBody>
          <a:bodyPr/>
          <a:lstStyle/>
          <a:p>
            <a:endParaRPr lang="en-US"/>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8945699" y="6343955"/>
            <a:ext cx="2150873" cy="365125"/>
          </a:xfrm>
        </p:spPr>
        <p:txBody>
          <a:bodyPr/>
          <a:lstStyle/>
          <a:p>
            <a:fld id="{710AE426-CBD1-49BA-A1DA-945CCEE2ED80}" type="datetimeFigureOut">
              <a:rPr lang="en-US" smtClean="0"/>
              <a:t>11/10/2025</a:t>
            </a:fld>
            <a:endParaRPr lang="en-US"/>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14709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4057953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475488"/>
            <a:ext cx="6858000" cy="932688"/>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627632"/>
            <a:ext cx="6858000" cy="4535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6870"/>
            <a:ext cx="2805405" cy="365125"/>
          </a:xfrm>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0"/>
            <a:ext cx="2925587"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346870"/>
            <a:ext cx="429207" cy="365125"/>
          </a:xfrm>
        </p:spPr>
        <p:txBody>
          <a:bodyPr/>
          <a:lstStyle/>
          <a:p>
            <a:fld id="{0B3A8078-5A32-4B09-ABA5-7ABEFD22E08A}"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869726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423332"/>
            <a:ext cx="4477512" cy="1328932"/>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1975104"/>
            <a:ext cx="4477512" cy="42825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104889" y="6343955"/>
            <a:ext cx="2105099" cy="365125"/>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p:spPr>
        <p:txBody>
          <a:bodyPr/>
          <a:lstStyle>
            <a:lvl1pPr>
              <a:defRPr>
                <a:solidFill>
                  <a:schemeClr val="tx1"/>
                </a:solidFill>
                <a:effectLst/>
              </a:defRPr>
            </a:lvl1p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057338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9" y="420623"/>
            <a:ext cx="4494189" cy="1325880"/>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1975104"/>
            <a:ext cx="4494063" cy="4156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2776" y="6343955"/>
            <a:ext cx="2098620" cy="365125"/>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213651" y="6343955"/>
            <a:ext cx="1573037" cy="365125"/>
          </a:xfrm>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796658" y="6343955"/>
            <a:ext cx="429207" cy="365125"/>
          </a:xfrm>
        </p:spPr>
        <p:txBody>
          <a:bodyPr/>
          <a:lstStyle>
            <a:lvl1pPr>
              <a:defRPr>
                <a:solidFill>
                  <a:schemeClr val="tx1"/>
                </a:solidFill>
                <a:effectLst/>
              </a:defRPr>
            </a:lvl1pPr>
          </a:lstStyle>
          <a:p>
            <a:fld id="{0B3A8078-5A32-4B09-ABA5-7ABEFD22E08A}"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3487152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927848" y="425503"/>
            <a:ext cx="3657600" cy="1667226"/>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7296028"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927848" y="2315569"/>
            <a:ext cx="3657600" cy="3854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7918704" y="6343955"/>
            <a:ext cx="2300050" cy="365125"/>
          </a:xfrm>
        </p:spPr>
        <p:txBody>
          <a:bodyPr/>
          <a:lstStyle/>
          <a:p>
            <a:endParaRPr lang="en-US"/>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343955"/>
            <a:ext cx="922372"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237019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429768"/>
            <a:ext cx="3657600" cy="1667226"/>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823" y="2315569"/>
            <a:ext cx="3657600" cy="381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615697" y="6343955"/>
            <a:ext cx="1637337" cy="365125"/>
          </a:xfrm>
        </p:spPr>
        <p:txBody>
          <a:bodyPr/>
          <a:lstStyle/>
          <a:p>
            <a:endParaRPr lang="en-US"/>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2703447" y="6343955"/>
            <a:ext cx="949766"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3653213" y="6343955"/>
            <a:ext cx="429207" cy="365125"/>
          </a:xfrm>
        </p:spPr>
        <p:txBody>
          <a:bodyPr/>
          <a:lstStyle/>
          <a:p>
            <a:fld id="{0B3A8078-5A32-4B09-ABA5-7ABEFD22E08A}"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895088" y="0"/>
            <a:ext cx="729691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941108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929554"/>
            <a:ext cx="2699254" cy="1858941"/>
          </a:xfrm>
        </p:spPr>
        <p:txBody>
          <a:bodyPr vert="horz" lIns="91440" tIns="45720" rIns="91440" bIns="45720" rtlCol="0" anchor="b">
            <a:normAutofit/>
          </a:bodyPr>
          <a:lstStyle>
            <a:lvl1pPr>
              <a:defRPr lang="en-US" sz="2500" dirty="0"/>
            </a:lvl1pPr>
          </a:lstStyle>
          <a:p>
            <a:pPr lvl="0"/>
            <a:r>
              <a:rPr lang="en-US"/>
              <a:t>Click to edit Master title style</a:t>
            </a:r>
            <a:endParaRPr lang="en-US" dirty="0"/>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93346"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88061" y="6343955"/>
            <a:ext cx="1404460" cy="365125"/>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343955"/>
            <a:ext cx="854573" cy="365125"/>
          </a:xfrm>
        </p:spPr>
        <p:txBody>
          <a:bodyPr/>
          <a:lstStyle>
            <a:lvl1pPr>
              <a:defRPr>
                <a:solidFill>
                  <a:schemeClr val="tx1"/>
                </a:solidFill>
                <a:effectLst/>
              </a:defRPr>
            </a:lvl1p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654611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697" y="929554"/>
            <a:ext cx="2699254" cy="1858941"/>
          </a:xfrm>
        </p:spPr>
        <p:txBody>
          <a:bodyPr vert="horz" lIns="91440" tIns="45720" rIns="91440" bIns="45720" rtlCol="0" anchor="b">
            <a:normAutofit/>
          </a:bodyPr>
          <a:lstStyle>
            <a:lvl1pPr>
              <a:defRPr lang="en-US" sz="2500"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6691" y="3011335"/>
            <a:ext cx="2693346"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5697" y="6343955"/>
            <a:ext cx="1404460" cy="365125"/>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606165" y="6343955"/>
            <a:ext cx="1597578" cy="365125"/>
          </a:xfrm>
        </p:spPr>
        <p:txBody>
          <a:bodyPr/>
          <a:lstStyle>
            <a:lvl1pPr>
              <a:defRPr>
                <a:solidFill>
                  <a:schemeClr val="tx1"/>
                </a:solidFill>
                <a:effectLst/>
              </a:defRPr>
            </a:lvl1p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203743" y="6343955"/>
            <a:ext cx="429207" cy="365125"/>
          </a:xfrm>
        </p:spPr>
        <p:txBody>
          <a:bodyPr/>
          <a:lstStyle/>
          <a:p>
            <a:fld id="{0B3A8078-5A32-4B09-ABA5-7ABEFD22E08A}" type="slidenum">
              <a:rPr lang="en-US" smtClean="0"/>
              <a:t>‹#›</a:t>
            </a:fld>
            <a:endParaRPr lang="en-US"/>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426509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5012268"/>
            <a:ext cx="4019522" cy="1127275"/>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426391"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998928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4162318"/>
            <a:ext cx="3044954" cy="1892808"/>
          </a:xfrm>
        </p:spPr>
        <p:txBody>
          <a:bodyPr vert="horz" lIns="91440" tIns="45720" rIns="91440" bIns="45720" rtlCol="0" anchor="t">
            <a:normAutofit/>
          </a:bodyPr>
          <a:lstStyle>
            <a:lvl1pPr>
              <a:defRPr lang="en-US" sz="2500"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77827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4162318"/>
            <a:ext cx="7460029" cy="209152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99807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428950" y="284481"/>
            <a:ext cx="4458249" cy="4320310"/>
          </a:xfrm>
        </p:spPr>
        <p:txBody>
          <a:bodyPr vert="horz" lIns="91440" tIns="45720" rIns="91440" bIns="45720" rtlCol="0" anchor="t">
            <a:normAutofit/>
          </a:bodyPr>
          <a:lstStyle>
            <a:lvl1pPr>
              <a:defRPr lang="en-US" sz="4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428950" y="4870174"/>
            <a:ext cx="3856735" cy="1033669"/>
          </a:xfrm>
        </p:spPr>
        <p:txBody>
          <a:bodyPr vert="horz" lIns="91440" tIns="45720" rIns="91440" bIns="45720" rtlCol="0" anchor="b">
            <a:normAutofit/>
          </a:bodyPr>
          <a:lstStyle>
            <a:lvl1pPr marL="0" indent="0">
              <a:buNone/>
              <a:defRPr lang="en-US" sz="1600" dirty="0"/>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428950" y="6343955"/>
            <a:ext cx="2100482" cy="365125"/>
          </a:xfrm>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18883" y="6343955"/>
            <a:ext cx="1475163" cy="365125"/>
          </a:xfrm>
        </p:spPr>
        <p:txBody>
          <a:bodyPr/>
          <a:lstStyle>
            <a:lvl1pPr>
              <a:defRPr>
                <a:solidFill>
                  <a:schemeClr val="tx1"/>
                </a:solidFill>
                <a:effectLst/>
              </a:defRPr>
            </a:lvl1p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24010643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3712508"/>
            <a:ext cx="3014218" cy="2019782"/>
          </a:xfrm>
        </p:spPr>
        <p:txBody>
          <a:bodyPr vert="horz" lIns="91440" tIns="45720" rIns="91440" bIns="45720" rtlCol="0" anchor="t">
            <a:normAutofit/>
          </a:bodyPr>
          <a:lstStyle>
            <a:lvl1pPr>
              <a:defRPr lang="en-US" sz="2500"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41064" y="1"/>
            <a:ext cx="10734656" cy="3260034"/>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680652"/>
            <a:ext cx="7460029" cy="255878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060747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600" y="707477"/>
            <a:ext cx="3021873" cy="1773540"/>
          </a:xfrm>
        </p:spPr>
        <p:txBody>
          <a:bodyPr vert="horz" lIns="91440" tIns="45720" rIns="91440" bIns="45720" rtlCol="0" anchor="t">
            <a:normAutofit/>
          </a:bodyPr>
          <a:lstStyle>
            <a:lvl1pPr>
              <a:defRPr lang="en-US" sz="2500" dirty="0"/>
            </a:lvl1pPr>
          </a:lstStyle>
          <a:p>
            <a:pPr lvl="0"/>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09600" y="3135210"/>
            <a:ext cx="2791027" cy="365125"/>
          </a:xfrm>
        </p:spPr>
        <p:txBody>
          <a:body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707476"/>
            <a:ext cx="7460029"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565894" y="3135210"/>
            <a:ext cx="1559379" cy="365125"/>
          </a:xfrm>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5151" y="3135210"/>
            <a:ext cx="429207" cy="365125"/>
          </a:xfrm>
        </p:spPr>
        <p:txBody>
          <a:bodyPr/>
          <a:lstStyle/>
          <a:p>
            <a:fld id="{0B3A8078-5A32-4B09-ABA5-7ABEFD22E08A}" type="slidenum">
              <a:rPr lang="en-US" smtClean="0"/>
              <a:t>‹#›</a:t>
            </a:fld>
            <a:endParaRPr lang="en-US"/>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720475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9341"/>
            <a:ext cx="10969753" cy="932688"/>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1712912"/>
            <a:ext cx="4485564" cy="4613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055525" cy="365125"/>
          </a:xfrm>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232969" y="6343955"/>
            <a:ext cx="1449697"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4682667" y="6343955"/>
            <a:ext cx="443060" cy="365125"/>
          </a:xfrm>
        </p:spPr>
        <p:txBody>
          <a:bodyPr/>
          <a:lstStyle/>
          <a:p>
            <a:fld id="{0B3A8078-5A32-4B09-ABA5-7ABEFD22E08A}" type="slidenum">
              <a:rPr lang="en-US" smtClean="0"/>
              <a:t>‹#›</a:t>
            </a:fld>
            <a:endParaRPr lang="en-US"/>
          </a:p>
        </p:txBody>
      </p:sp>
      <p:sp>
        <p:nvSpPr>
          <p:cNvPr id="5" name="Picture Placeholder 4">
            <a:extLst>
              <a:ext uri="{FF2B5EF4-FFF2-40B4-BE49-F238E27FC236}">
                <a16:creationId xmlns:a16="http://schemas.microsoft.com/office/drawing/2014/main" id="{B1EBBFE7-73C3-3FA5-7EE3-B7845CF7CAEC}"/>
              </a:ext>
            </a:extLst>
          </p:cNvPr>
          <p:cNvSpPr>
            <a:spLocks noGrp="1"/>
          </p:cNvSpPr>
          <p:nvPr>
            <p:ph type="pic" sz="quarter" idx="18" hasCustomPrompt="1"/>
          </p:nvPr>
        </p:nvSpPr>
        <p:spPr>
          <a:xfrm>
            <a:off x="5659438" y="1712913"/>
            <a:ext cx="6532562" cy="5145087"/>
          </a:xfrm>
          <a:blipFill dpi="0" rotWithShape="1">
            <a:blip r:embed="rId3">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08883885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9341"/>
            <a:ext cx="10969753" cy="932688"/>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12398"/>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a:lstStyle/>
          <a:p>
            <a:endParaRPr lang="en-US"/>
          </a:p>
        </p:txBody>
      </p:sp>
      <p:sp>
        <p:nvSpPr>
          <p:cNvPr id="5" name="Picture Placeholder 4">
            <a:extLst>
              <a:ext uri="{FF2B5EF4-FFF2-40B4-BE49-F238E27FC236}">
                <a16:creationId xmlns:a16="http://schemas.microsoft.com/office/drawing/2014/main" id="{EC8422D5-19BC-1CA0-FD0B-D86260BAA322}"/>
              </a:ext>
            </a:extLst>
          </p:cNvPr>
          <p:cNvSpPr>
            <a:spLocks noGrp="1"/>
          </p:cNvSpPr>
          <p:nvPr>
            <p:ph type="pic" sz="quarter" idx="18" hasCustomPrompt="1"/>
          </p:nvPr>
        </p:nvSpPr>
        <p:spPr>
          <a:xfrm>
            <a:off x="5737221" y="1912938"/>
            <a:ext cx="5741992" cy="4224337"/>
          </a:xfrm>
          <a:blipFill>
            <a:blip r:embed="rId2">
              <a:alphaModFix amt="60000"/>
            </a:blip>
            <a:stretch>
              <a:fillRect/>
            </a:stretch>
          </a:blipFill>
        </p:spPr>
        <p:txBody>
          <a:bodyPr/>
          <a:lstStyle>
            <a:lvl1pPr marL="0" indent="0">
              <a:buNone/>
              <a:defRPr/>
            </a:lvl1pPr>
          </a:lstStyle>
          <a:p>
            <a:r>
              <a:rPr lang="en-US" dirty="0"/>
              <a:t> </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38042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557784"/>
            <a:ext cx="10969753" cy="932688"/>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5" name="Picture Placeholder 4">
            <a:extLst>
              <a:ext uri="{FF2B5EF4-FFF2-40B4-BE49-F238E27FC236}">
                <a16:creationId xmlns:a16="http://schemas.microsoft.com/office/drawing/2014/main" id="{AA37C0C1-9469-8309-7EC0-2377516265CC}"/>
              </a:ext>
            </a:extLst>
          </p:cNvPr>
          <p:cNvSpPr>
            <a:spLocks noGrp="1"/>
          </p:cNvSpPr>
          <p:nvPr>
            <p:ph type="pic" sz="quarter" idx="18" hasCustomPrompt="1"/>
          </p:nvPr>
        </p:nvSpPr>
        <p:spPr>
          <a:xfrm>
            <a:off x="0" y="1712913"/>
            <a:ext cx="6532563" cy="5145087"/>
          </a:xfrm>
          <a:blipFill>
            <a:blip r:embed="rId2">
              <a:alphaModFix amt="6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103255" y="1712911"/>
            <a:ext cx="4479145" cy="4617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7103254" y="6343955"/>
            <a:ext cx="2144113" cy="365125"/>
          </a:xfrm>
        </p:spPr>
        <p:txBody>
          <a:bodyPr/>
          <a:lstStyle/>
          <a:p>
            <a:endParaRPr lang="en-US"/>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98655" y="6343955"/>
            <a:ext cx="1449697" cy="365125"/>
          </a:xfrm>
        </p:spPr>
        <p:txBody>
          <a:bodyPr/>
          <a:lstStyle/>
          <a:p>
            <a:fld id="{710AE426-CBD1-49BA-A1DA-945CCEE2ED80}" type="datetimeFigureOut">
              <a:rPr lang="en-US" smtClean="0"/>
              <a:t>11/10/2025</a:t>
            </a:fld>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25200" y="6343955"/>
            <a:ext cx="443060"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158629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06802"/>
            <a:ext cx="4672584" cy="1269482"/>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676838"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176911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709098"/>
            <a:ext cx="3696859" cy="1316347"/>
          </a:xfrm>
        </p:spPr>
        <p:txBody>
          <a:bodyPr vert="horz" lIns="91440" tIns="45720" rIns="91440" bIns="45720" rtlCol="0" anchor="t">
            <a:normAutofit/>
          </a:bodyPr>
          <a:lstStyle>
            <a:lvl1pPr>
              <a:defRPr lang="en-US" sz="2500" dirty="0"/>
            </a:lvl1pPr>
          </a:lstStyle>
          <a:p>
            <a:pPr lvl="0"/>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33150" y="709098"/>
            <a:ext cx="6644488" cy="5439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895859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219199" y="4893733"/>
            <a:ext cx="9762068" cy="1059806"/>
          </a:xfrm>
        </p:spPr>
        <p:txBody>
          <a:bodyPr anchor="ctr">
            <a:normAutofit/>
          </a:bodyPr>
          <a:lstStyle>
            <a:lvl1pPr algn="ctr">
              <a:lnSpc>
                <a:spcPct val="110000"/>
              </a:lnSpc>
              <a:defRPr sz="26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484094"/>
            <a:ext cx="10543032" cy="4536141"/>
          </a:xfrm>
        </p:spPr>
        <p:txBody>
          <a:bodyPr anchor="b">
            <a:normAutofit/>
          </a:bodyPr>
          <a:lstStyle>
            <a:lvl1pPr marL="0" indent="0" algn="ctr">
              <a:lnSpc>
                <a:spcPct val="90000"/>
              </a:lnSpc>
              <a:buNone/>
              <a:defRPr sz="27000" b="1">
                <a:solidFill>
                  <a:schemeClr val="tx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endParaRPr lang="en-US"/>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0B3A8078-5A32-4B09-ABA5-7ABEFD22E08A}" type="slidenum">
              <a:rPr lang="en-US" smtClean="0"/>
              <a:t>‹#›</a:t>
            </a:fld>
            <a:endParaRPr lang="en-US"/>
          </a:p>
        </p:txBody>
      </p:sp>
    </p:spTree>
    <p:extLst>
      <p:ext uri="{BB962C8B-B14F-4D97-AF65-F5344CB8AC3E}">
        <p14:creationId xmlns:p14="http://schemas.microsoft.com/office/powerpoint/2010/main" val="272375390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219199" y="4953000"/>
            <a:ext cx="9762068" cy="1236133"/>
          </a:xfrm>
        </p:spPr>
        <p:txBody>
          <a:bodyPr anchor="ctr">
            <a:normAutofit/>
          </a:bodyPr>
          <a:lstStyle>
            <a:lvl1pPr algn="ctr">
              <a:lnSpc>
                <a:spcPct val="110000"/>
              </a:lnSpc>
              <a:defRPr sz="26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787400"/>
            <a:ext cx="10543032" cy="4682067"/>
          </a:xfrm>
        </p:spPr>
        <p:txBody>
          <a:bodyPr anchor="b">
            <a:normAutofit/>
          </a:bodyPr>
          <a:lstStyle>
            <a:lvl1pPr marL="0" indent="0" algn="ctr">
              <a:lnSpc>
                <a:spcPct val="90000"/>
              </a:lnSpc>
              <a:buNone/>
              <a:defRPr sz="33500" b="1">
                <a:solidFill>
                  <a:schemeClr val="tx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lvl1pPr>
              <a:defRPr>
                <a:solidFill>
                  <a:schemeClr val="tx1"/>
                </a:solidFill>
              </a:defRPr>
            </a:lvl1pPr>
          </a:lstStyle>
          <a:p>
            <a:endParaRPr lang="en-US"/>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1"/>
                </a:solidFill>
              </a:defRPr>
            </a:lvl1p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1"/>
                </a:solidFill>
              </a:defRPr>
            </a:lvl1pPr>
          </a:lstStyle>
          <a:p>
            <a:fld id="{0B3A8078-5A32-4B09-ABA5-7ABEFD22E08A}" type="slidenum">
              <a:rPr lang="en-US" smtClean="0"/>
              <a:t>‹#›</a:t>
            </a:fld>
            <a:endParaRPr lang="en-US"/>
          </a:p>
        </p:txBody>
      </p:sp>
    </p:spTree>
    <p:extLst>
      <p:ext uri="{BB962C8B-B14F-4D97-AF65-F5344CB8AC3E}">
        <p14:creationId xmlns:p14="http://schemas.microsoft.com/office/powerpoint/2010/main" val="4258718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1219199" y="4893733"/>
            <a:ext cx="9762068" cy="1059806"/>
          </a:xfrm>
        </p:spPr>
        <p:txBody>
          <a:bodyPr anchor="ctr">
            <a:normAutofit/>
          </a:bodyPr>
          <a:lstStyle>
            <a:lvl1pPr algn="ctr">
              <a:lnSpc>
                <a:spcPct val="110000"/>
              </a:lnSpc>
              <a:defRPr sz="2600" b="0">
                <a:solidFill>
                  <a:schemeClr val="accent1">
                    <a:lumMod val="75000"/>
                  </a:schemeClr>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484094"/>
            <a:ext cx="10543032" cy="4536141"/>
          </a:xfrm>
        </p:spPr>
        <p:txBody>
          <a:bodyPr anchor="b">
            <a:normAutofit/>
          </a:bodyPr>
          <a:lstStyle>
            <a:lvl1pPr marL="0" indent="0" algn="ctr">
              <a:lnSpc>
                <a:spcPct val="90000"/>
              </a:lnSpc>
              <a:buNone/>
              <a:defRPr sz="27000" b="1">
                <a:solidFill>
                  <a:schemeClr val="accent1">
                    <a:lumMod val="75000"/>
                  </a:schemeClr>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406542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1411358"/>
            <a:ext cx="3888410" cy="2845567"/>
          </a:xfrm>
        </p:spPr>
        <p:txBody>
          <a:bodyPr vert="horz" lIns="91440" tIns="45720" rIns="91440" bIns="45720" rtlCol="0" anchor="b">
            <a:normAutofit/>
          </a:bodyPr>
          <a:lstStyle>
            <a:lvl1pPr>
              <a:defRPr lang="en-US" sz="44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4403039"/>
            <a:ext cx="3888410" cy="1123122"/>
          </a:xfrm>
        </p:spPr>
        <p:txBody>
          <a:bodyPr vert="horz" lIns="91440" tIns="45720" rIns="91440" bIns="45720" rtlCol="0">
            <a:normAutofit/>
          </a:bodyPr>
          <a:lstStyle>
            <a:lvl1pPr marL="0" indent="0">
              <a:buNone/>
              <a:defRPr lang="en-US" sz="1600" dirty="0"/>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846388" y="6343955"/>
            <a:ext cx="2100482" cy="365125"/>
          </a:xfrm>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767853" y="6343955"/>
            <a:ext cx="1475163" cy="365125"/>
          </a:xfrm>
        </p:spPr>
        <p:txBody>
          <a:bodyPr/>
          <a:lstStyle>
            <a:lvl1pPr>
              <a:defRPr>
                <a:solidFill>
                  <a:schemeClr val="tx1"/>
                </a:solidFill>
                <a:effectLst/>
              </a:defRPr>
            </a:lvl1p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296066" y="6343955"/>
            <a:ext cx="429207" cy="365125"/>
          </a:xfrm>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6929449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269323"/>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716282"/>
            <a:ext cx="10543032" cy="4206240"/>
          </a:xfrm>
        </p:spPr>
        <p:txBody>
          <a:bodyPr anchor="b">
            <a:normAutofit/>
          </a:bodyPr>
          <a:lstStyle>
            <a:lvl1pPr marL="0" indent="0" algn="ctr">
              <a:lnSpc>
                <a:spcPct val="90000"/>
              </a:lnSpc>
              <a:buNone/>
              <a:defRPr sz="27800" b="1">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963348333"/>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9264" y="42335"/>
            <a:ext cx="11517039" cy="6172200"/>
          </a:xfrm>
        </p:spPr>
        <p:txBody>
          <a:bodyPr anchor="t">
            <a:normAutofit/>
          </a:bodyPr>
          <a:lstStyle>
            <a:lvl1pPr marL="0" indent="0">
              <a:lnSpc>
                <a:spcPct val="90000"/>
              </a:lnSpc>
              <a:buNone/>
              <a:defRPr sz="8000" b="1"/>
            </a:lvl1pPr>
            <a:lvl2pPr marL="228600" indent="0">
              <a:lnSpc>
                <a:spcPct val="90000"/>
              </a:lnSpc>
              <a:buNone/>
              <a:defRPr sz="7200" b="1"/>
            </a:lvl2pPr>
            <a:lvl3pPr marL="457200" indent="0">
              <a:lnSpc>
                <a:spcPct val="90000"/>
              </a:lnSpc>
              <a:buNone/>
              <a:defRPr sz="6600" b="1"/>
            </a:lvl3pPr>
            <a:lvl4pPr marL="685800" indent="0">
              <a:lnSpc>
                <a:spcPct val="90000"/>
              </a:lnSpc>
              <a:buNone/>
              <a:defRPr sz="6000" b="1"/>
            </a:lvl4pPr>
            <a:lvl5pPr marL="914400" indent="0">
              <a:lnSpc>
                <a:spcPct val="90000"/>
              </a:lnSpc>
              <a:buNone/>
              <a:defRPr sz="54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5965518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9265" y="42335"/>
            <a:ext cx="11517038" cy="6172200"/>
          </a:xfrm>
        </p:spPr>
        <p:txBody>
          <a:bodyPr anchor="t">
            <a:normAutofit/>
          </a:bodyPr>
          <a:lstStyle>
            <a:lvl1pPr marL="0" indent="0">
              <a:lnSpc>
                <a:spcPct val="90000"/>
              </a:lnSpc>
              <a:buNone/>
              <a:defRPr sz="8000" b="1"/>
            </a:lvl1pPr>
            <a:lvl2pPr marL="228600" indent="0">
              <a:lnSpc>
                <a:spcPct val="90000"/>
              </a:lnSpc>
              <a:buNone/>
              <a:defRPr sz="7200" b="1"/>
            </a:lvl2pPr>
            <a:lvl3pPr marL="457200" indent="0">
              <a:lnSpc>
                <a:spcPct val="90000"/>
              </a:lnSpc>
              <a:buNone/>
              <a:defRPr sz="6600" b="1"/>
            </a:lvl3pPr>
            <a:lvl4pPr marL="685800" indent="0">
              <a:lnSpc>
                <a:spcPct val="90000"/>
              </a:lnSpc>
              <a:buNone/>
              <a:defRPr sz="6000" b="1"/>
            </a:lvl4pPr>
            <a:lvl5pPr marL="914400" indent="0">
              <a:lnSpc>
                <a:spcPct val="90000"/>
              </a:lnSpc>
              <a:buNone/>
              <a:defRPr sz="54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4098303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12647" y="137160"/>
            <a:ext cx="2805405" cy="365125"/>
          </a:xfrm>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8893929" y="137160"/>
            <a:ext cx="2202644" cy="365125"/>
          </a:xfrm>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147096" y="137160"/>
            <a:ext cx="429207" cy="365125"/>
          </a:xfrm>
        </p:spPr>
        <p:txBody>
          <a:bodyPr/>
          <a:lstStyle/>
          <a:p>
            <a:fld id="{0B3A8078-5A32-4B09-ABA5-7ABEFD22E08A}"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9725" y="755374"/>
            <a:ext cx="10872216" cy="6019229"/>
          </a:xfrm>
        </p:spPr>
        <p:txBody>
          <a:bodyPr anchor="b">
            <a:normAutofit/>
          </a:bodyPr>
          <a:lstStyle>
            <a:lvl1pPr marL="0" indent="0">
              <a:lnSpc>
                <a:spcPct val="90000"/>
              </a:lnSpc>
              <a:buNone/>
              <a:defRPr sz="7200" b="1"/>
            </a:lvl1pPr>
            <a:lvl2pPr marL="228600" indent="0">
              <a:lnSpc>
                <a:spcPct val="90000"/>
              </a:lnSpc>
              <a:buNone/>
              <a:defRPr sz="6600" b="1"/>
            </a:lvl2pPr>
            <a:lvl3pPr marL="457200" indent="0">
              <a:lnSpc>
                <a:spcPct val="90000"/>
              </a:lnSpc>
              <a:buNone/>
              <a:defRPr sz="6000" b="1"/>
            </a:lvl3pPr>
            <a:lvl4pPr marL="685800" indent="0">
              <a:lnSpc>
                <a:spcPct val="90000"/>
              </a:lnSpc>
              <a:buNone/>
              <a:defRPr sz="5400" b="1"/>
            </a:lvl4pPr>
            <a:lvl5pPr marL="914400" indent="0">
              <a:lnSpc>
                <a:spcPct val="90000"/>
              </a:lnSpc>
              <a:buNone/>
              <a:defRPr sz="48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372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tatem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3F6E1CB6-4A50-1364-430B-EF249B6D0012}"/>
              </a:ext>
            </a:extLst>
          </p:cNvPr>
          <p:cNvSpPr>
            <a:spLocks noGrp="1"/>
          </p:cNvSpPr>
          <p:nvPr>
            <p:ph sz="quarter" idx="14" hasCustomPrompt="1"/>
          </p:nvPr>
        </p:nvSpPr>
        <p:spPr>
          <a:xfrm>
            <a:off x="612774" y="1033272"/>
            <a:ext cx="10972800" cy="4782312"/>
          </a:xfrm>
        </p:spPr>
        <p:txBody>
          <a:bodyPr anchor="ctr">
            <a:noAutofit/>
          </a:bodyPr>
          <a:lstStyle>
            <a:lvl1pPr marL="0" indent="0">
              <a:lnSpc>
                <a:spcPct val="100000"/>
              </a:lnSpc>
              <a:buNone/>
              <a:defRPr sz="8000" b="1">
                <a:solidFill>
                  <a:schemeClr val="accent1">
                    <a:lumMod val="75000"/>
                  </a:schemeClr>
                </a:solidFill>
              </a:defRPr>
            </a:lvl1pPr>
            <a:lvl2pPr marL="228600" indent="0">
              <a:lnSpc>
                <a:spcPct val="100000"/>
              </a:lnSpc>
              <a:buNone/>
              <a:defRPr sz="8000" b="1">
                <a:solidFill>
                  <a:schemeClr val="accent1">
                    <a:lumMod val="75000"/>
                  </a:schemeClr>
                </a:solidFill>
              </a:defRPr>
            </a:lvl2pPr>
            <a:lvl3pPr marL="457200" indent="0">
              <a:lnSpc>
                <a:spcPct val="100000"/>
              </a:lnSpc>
              <a:buNone/>
              <a:defRPr sz="8000" b="1">
                <a:solidFill>
                  <a:schemeClr val="accent1">
                    <a:lumMod val="75000"/>
                  </a:schemeClr>
                </a:solidFill>
              </a:defRPr>
            </a:lvl3pPr>
            <a:lvl4pPr marL="685800" indent="0">
              <a:lnSpc>
                <a:spcPct val="100000"/>
              </a:lnSpc>
              <a:buNone/>
              <a:defRPr sz="8000" b="1">
                <a:solidFill>
                  <a:schemeClr val="accent1">
                    <a:lumMod val="75000"/>
                  </a:schemeClr>
                </a:solidFill>
              </a:defRPr>
            </a:lvl4pPr>
            <a:lvl5pPr marL="914400" indent="0">
              <a:lnSpc>
                <a:spcPct val="100000"/>
              </a:lnSpc>
              <a:buNone/>
              <a:defRPr sz="8000" b="1">
                <a:solidFill>
                  <a:schemeClr val="accent1">
                    <a:lumMod val="75000"/>
                  </a:schemeClr>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160968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0B3A8078-5A32-4B09-ABA5-7ABEFD22E08A}"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4008" y="45720"/>
            <a:ext cx="10872216" cy="6172200"/>
          </a:xfrm>
        </p:spPr>
        <p:txBody>
          <a:bodyPr vert="horz" lIns="91440" tIns="45720" rIns="91440" bIns="45720" rtlCol="0" anchor="t">
            <a:normAutofit/>
          </a:bodyPr>
          <a:lstStyle>
            <a:lvl1pPr marL="0" indent="0">
              <a:lnSpc>
                <a:spcPct val="90000"/>
              </a:lnSpc>
              <a:buNone/>
              <a:defRPr lang="en-US" sz="7200" b="1" dirty="0"/>
            </a:lvl1pPr>
            <a:lvl2pPr marL="228600" indent="0">
              <a:lnSpc>
                <a:spcPct val="90000"/>
              </a:lnSpc>
              <a:buNone/>
              <a:defRPr lang="en-US" sz="6600" b="1" dirty="0"/>
            </a:lvl2pPr>
            <a:lvl3pPr marL="457200" indent="0">
              <a:lnSpc>
                <a:spcPct val="90000"/>
              </a:lnSpc>
              <a:buNone/>
              <a:defRPr lang="en-US" sz="6000" b="1" dirty="0"/>
            </a:lvl3pPr>
            <a:lvl4pPr marL="685800" indent="0">
              <a:lnSpc>
                <a:spcPct val="90000"/>
              </a:lnSpc>
              <a:buNone/>
              <a:defRPr lang="en-US" sz="5400" b="1" dirty="0"/>
            </a:lvl4pPr>
            <a:lvl5pPr marL="914400" indent="0">
              <a:lnSpc>
                <a:spcPct val="90000"/>
              </a:lnSpc>
              <a:buNone/>
              <a:defRPr lang="en-US" sz="4800" b="1" dirty="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847326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spc="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428479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r">
              <a:lnSpc>
                <a:spcPct val="120000"/>
              </a:lnSpc>
              <a:defRPr sz="2000" spc="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nSpc>
                <a:spcPct val="100000"/>
              </a:lnSpc>
              <a:spcBef>
                <a:spcPts val="0"/>
              </a:spcBef>
              <a:buNone/>
              <a:defRPr sz="4800">
                <a:latin typeface="+mj-lt"/>
              </a:defRPr>
            </a:lvl1pPr>
          </a:lstStyle>
          <a:p>
            <a:pPr lvl="0"/>
            <a:r>
              <a:rPr lang="en-US" dirty="0"/>
              <a:t>Click to edit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72417107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spc="0">
                <a:solidFill>
                  <a:schemeClr val="accent1">
                    <a:lumMod val="75000"/>
                  </a:schemeClr>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995372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12064"/>
            <a:ext cx="10741152" cy="969264"/>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825625"/>
            <a:ext cx="50749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278563" y="1825625"/>
            <a:ext cx="507523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102973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6" y="5201704"/>
            <a:ext cx="11213593" cy="786384"/>
          </a:xfrm>
        </p:spPr>
        <p:txBody>
          <a:bodyPr vert="horz" lIns="91440" tIns="45720" rIns="91440" bIns="45720" rtlCol="0" anchor="b">
            <a:normAutofit/>
          </a:bodyPr>
          <a:lstStyle>
            <a:lvl1pPr>
              <a:defRPr lang="en-US" sz="4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971760"/>
            <a:ext cx="11213593" cy="365125"/>
          </a:xfrm>
        </p:spPr>
        <p:txBody>
          <a:bodyPr vert="horz" lIns="91440" tIns="45720" rIns="91440" bIns="45720" rtlCol="0">
            <a:normAutofit/>
          </a:bodyPr>
          <a:lstStyle>
            <a:lvl1pPr marL="0" indent="0">
              <a:buNone/>
              <a:defRPr lang="en-US" sz="1600" dirty="0"/>
            </a:lvl1pPr>
          </a:lstStyle>
          <a:p>
            <a:pPr lvl="0"/>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endParaRPr lang="en-US"/>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710AE426-CBD1-49BA-A1DA-945CCEE2ED80}" type="datetimeFigureOut">
              <a:rPr lang="en-US" smtClean="0"/>
              <a:t>11/10/2025</a:t>
            </a:fld>
            <a:endParaRPr lang="en-US"/>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51193822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12064"/>
            <a:ext cx="10745788" cy="969264"/>
          </a:xfrm>
        </p:spPr>
        <p:txBody>
          <a:bodyPr vert="horz" lIns="91440" tIns="45720" rIns="91440" bIns="45720" rtlCol="0" anchor="b">
            <a:normAutofit/>
          </a:bodyPr>
          <a:lstStyle>
            <a:lvl1pPr>
              <a:defRPr lang="en-US" dirty="0"/>
            </a:lvl1p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07492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09600" y="2387600"/>
            <a:ext cx="5075238" cy="378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80468" y="1685735"/>
            <a:ext cx="507492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279832" y="2387600"/>
            <a:ext cx="5075556" cy="378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642147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12648" y="512064"/>
            <a:ext cx="10963656" cy="969264"/>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76820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205225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713232"/>
            <a:ext cx="3595634" cy="1625321"/>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590800"/>
            <a:ext cx="3595634" cy="3713584"/>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713232"/>
            <a:ext cx="6440258" cy="559115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662578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713232"/>
            <a:ext cx="3595634" cy="1762083"/>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34606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340483" y="713232"/>
            <a:ext cx="6139637" cy="5458968"/>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384868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14299" y="89808"/>
            <a:ext cx="11462003" cy="2514600"/>
          </a:xfrm>
        </p:spPr>
        <p:txBody>
          <a:bodyPr anchor="t">
            <a:normAutofit/>
          </a:bodyPr>
          <a:lstStyle>
            <a:lvl1pPr>
              <a:defRPr sz="7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118757"/>
            <a:ext cx="10963528" cy="2620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959248582"/>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72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608008"/>
          </a:xfrm>
        </p:spPr>
        <p:txBody>
          <a:bodyPr>
            <a:normAutofit/>
          </a:bodyPr>
          <a:lstStyle>
            <a:lvl1pPr marL="0" indent="0">
              <a:buNone/>
              <a:defRPr sz="1800"/>
            </a:lvl1pPr>
            <a:lvl2pPr marL="228600" indent="0">
              <a:buNone/>
              <a:defRPr sz="1600"/>
            </a:lvl2pPr>
            <a:lvl3pPr marL="457200" indent="0">
              <a:buNone/>
              <a:defRPr sz="1400"/>
            </a:lvl3pPr>
            <a:lvl4pPr marL="685800" indent="0">
              <a:buNone/>
              <a:defRPr sz="1400"/>
            </a:lvl4pPr>
            <a:lvl5pPr marL="9144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275275715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2391" y="82209"/>
            <a:ext cx="10280809" cy="4572000"/>
          </a:xfrm>
        </p:spPr>
        <p:txBody>
          <a:bodyPr vert="horz" lIns="91440" tIns="45720" rIns="91440" bIns="45720" rtlCol="0" anchor="t">
            <a:normAutofit/>
          </a:bodyPr>
          <a:lstStyle>
            <a:lvl1pPr>
              <a:defRPr lang="en-US" sz="78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4800600"/>
            <a:ext cx="7083554" cy="1093304"/>
          </a:xfrm>
        </p:spPr>
        <p:txBody>
          <a:bodyPr vert="horz" lIns="91440" tIns="45720" rIns="91440" bIns="45720" rtlCol="0" anchor="b">
            <a:normAutofit/>
          </a:bodyPr>
          <a:lstStyle>
            <a:lvl1pPr marL="0" indent="0">
              <a:buNone/>
              <a:defRPr lang="en-US" sz="1600"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2414697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7" y="1143000"/>
            <a:ext cx="8683753" cy="3095149"/>
          </a:xfrm>
        </p:spPr>
        <p:txBody>
          <a:bodyPr vert="horz" lIns="91440" tIns="45720" rIns="91440" bIns="45720" rtlCol="0" anchor="b">
            <a:normAutofit/>
          </a:bodyPr>
          <a:lstStyle>
            <a:lvl1pPr>
              <a:defRPr lang="en-US" sz="6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7" y="4498848"/>
            <a:ext cx="6881457" cy="1014984"/>
          </a:xfrm>
        </p:spPr>
        <p:txBody>
          <a:bodyPr vert="horz" lIns="91440" tIns="45720" rIns="91440" bIns="45720" rtlCol="0">
            <a:normAutofit/>
          </a:bodyPr>
          <a:lstStyle>
            <a:lvl1pPr marL="0" indent="0">
              <a:buNone/>
              <a:defRPr lang="en-US" sz="1800"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6343955"/>
            <a:ext cx="2805405" cy="365125"/>
          </a:xfrm>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221509" y="6343955"/>
            <a:ext cx="2875064" cy="365125"/>
          </a:xfrm>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1988991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2391" y="82209"/>
            <a:ext cx="9899809" cy="4572000"/>
          </a:xfrm>
        </p:spPr>
        <p:txBody>
          <a:bodyPr vert="horz" lIns="91440" tIns="45720" rIns="91440" bIns="45720" rtlCol="0" anchor="t">
            <a:normAutofit/>
          </a:bodyPr>
          <a:lstStyle>
            <a:lvl1pPr>
              <a:defRPr lang="en-US" sz="70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4800600"/>
            <a:ext cx="7083554" cy="1093304"/>
          </a:xfrm>
        </p:spPr>
        <p:txBody>
          <a:bodyPr vert="horz" lIns="91440" tIns="45720" rIns="91440" bIns="45720" rtlCol="0" anchor="b">
            <a:normAutofit/>
          </a:bodyPr>
          <a:lstStyle>
            <a:lvl1pPr marL="0" indent="0">
              <a:buNone/>
              <a:defRPr lang="en-US" sz="1600" dirty="0"/>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6691048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752600" y="1447800"/>
            <a:ext cx="8686800" cy="2491655"/>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0B3A8078-5A32-4B09-ABA5-7ABEFD22E08A}" type="slidenum">
              <a:rPr lang="en-US" smtClean="0"/>
              <a:t>‹#›</a:t>
            </a:fld>
            <a:endParaRPr lang="en-US"/>
          </a:p>
        </p:txBody>
      </p:sp>
    </p:spTree>
    <p:extLst>
      <p:ext uri="{BB962C8B-B14F-4D97-AF65-F5344CB8AC3E}">
        <p14:creationId xmlns:p14="http://schemas.microsoft.com/office/powerpoint/2010/main" val="35947171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14649"/>
            <a:ext cx="10963655" cy="97237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09862"/>
            <a:ext cx="10963656" cy="45137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lstStyle>
            <a:lvl1pPr algn="r">
              <a:defRPr sz="800">
                <a:solidFill>
                  <a:schemeClr val="tx1"/>
                </a:solidFill>
              </a:defRPr>
            </a:lvl1pPr>
          </a:lstStyle>
          <a:p>
            <a:fld id="{710AE426-CBD1-49BA-A1DA-945CCEE2ED80}" type="datetimeFigureOut">
              <a:rPr lang="en-US" smtClean="0"/>
              <a:t>11/10/2025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lstStyle>
            <a:lvl1pPr algn="r">
              <a:defRPr sz="800">
                <a:solidFill>
                  <a:schemeClr val="tx1"/>
                </a:solidFill>
              </a:defRPr>
            </a:lvl1pPr>
          </a:lstStyle>
          <a:p>
            <a:fld id="{0B3A8078-5A32-4B09-ABA5-7ABEFD22E08A}" type="slidenum">
              <a:rPr lang="en-US" smtClean="0"/>
              <a:t>‹#›</a:t>
            </a:fld>
            <a:endParaRPr lang="en-US"/>
          </a:p>
        </p:txBody>
      </p:sp>
    </p:spTree>
    <p:extLst>
      <p:ext uri="{BB962C8B-B14F-4D97-AF65-F5344CB8AC3E}">
        <p14:creationId xmlns:p14="http://schemas.microsoft.com/office/powerpoint/2010/main" val="835301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txStyles>
    <p:titleStyle>
      <a:lvl1pPr algn="l" defTabSz="914400" rtl="0" eaLnBrk="1" latinLnBrk="0" hangingPunct="1">
        <a:lnSpc>
          <a:spcPct val="95000"/>
        </a:lnSpc>
        <a:spcBef>
          <a:spcPct val="0"/>
        </a:spcBef>
        <a:buNone/>
        <a:defRPr sz="2800" b="1" kern="1200"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7296">
          <p15:clr>
            <a:srgbClr val="F26B43"/>
          </p15:clr>
        </p15:guide>
        <p15:guide id="10" pos="3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EE389-7806-DB45-488A-5B2930051D5F}"/>
              </a:ext>
            </a:extLst>
          </p:cNvPr>
          <p:cNvSpPr>
            <a:spLocks noGrp="1"/>
          </p:cNvSpPr>
          <p:nvPr>
            <p:ph type="ctrTitle"/>
          </p:nvPr>
        </p:nvSpPr>
        <p:spPr>
          <a:xfrm>
            <a:off x="7428950" y="685800"/>
            <a:ext cx="4458249" cy="4058919"/>
          </a:xfrm>
        </p:spPr>
        <p:txBody>
          <a:bodyPr anchor="t">
            <a:normAutofit/>
          </a:bodyPr>
          <a:lstStyle/>
          <a:p>
            <a:pPr algn="ctr"/>
            <a:r>
              <a:rPr lang="en-US" sz="4400" dirty="0"/>
              <a:t>Remembrance Day Assembly 2025</a:t>
            </a:r>
            <a:br>
              <a:rPr lang="en-US" sz="4400" dirty="0"/>
            </a:br>
            <a:r>
              <a:rPr lang="en-US" sz="4400" dirty="0"/>
              <a:t>École 100 Mile Elementary</a:t>
            </a:r>
            <a:br>
              <a:rPr lang="en-CA" sz="4400" dirty="0"/>
            </a:br>
            <a:endParaRPr lang="en-US" sz="4400" dirty="0"/>
          </a:p>
        </p:txBody>
      </p:sp>
      <p:sp>
        <p:nvSpPr>
          <p:cNvPr id="3" name="Subtitle 2">
            <a:extLst>
              <a:ext uri="{FF2B5EF4-FFF2-40B4-BE49-F238E27FC236}">
                <a16:creationId xmlns:a16="http://schemas.microsoft.com/office/drawing/2014/main" id="{CA5E3520-9AA0-7E36-057C-B86BFECBD328}"/>
              </a:ext>
            </a:extLst>
          </p:cNvPr>
          <p:cNvSpPr>
            <a:spLocks noGrp="1"/>
          </p:cNvSpPr>
          <p:nvPr>
            <p:ph type="subTitle" idx="1"/>
          </p:nvPr>
        </p:nvSpPr>
        <p:spPr>
          <a:xfrm>
            <a:off x="7428950" y="4870174"/>
            <a:ext cx="3856735" cy="1033669"/>
          </a:xfrm>
        </p:spPr>
        <p:txBody>
          <a:bodyPr anchor="b">
            <a:normAutofit/>
          </a:bodyPr>
          <a:lstStyle/>
          <a:p>
            <a:r>
              <a:rPr lang="en-US"/>
              <a:t>Honoring veterans and remembering their sacrifices</a:t>
            </a:r>
          </a:p>
        </p:txBody>
      </p:sp>
      <p:pic>
        <p:nvPicPr>
          <p:cNvPr id="4" name="Picture 3" descr="Candles with roses">
            <a:extLst>
              <a:ext uri="{FF2B5EF4-FFF2-40B4-BE49-F238E27FC236}">
                <a16:creationId xmlns:a16="http://schemas.microsoft.com/office/drawing/2014/main" id="{DED56528-CF38-42E6-80F2-451076388E90}"/>
              </a:ext>
            </a:extLst>
          </p:cNvPr>
          <p:cNvPicPr>
            <a:picLocks noChangeAspect="1"/>
          </p:cNvPicPr>
          <p:nvPr/>
        </p:nvPicPr>
        <p:blipFill>
          <a:blip r:embed="rId3"/>
          <a:srcRect l="13910" r="16052" b="-1"/>
          <a:stretch>
            <a:fillRect/>
          </a:stretch>
        </p:blipFill>
        <p:spPr>
          <a:xfrm>
            <a:off x="20" y="10"/>
            <a:ext cx="7195655" cy="685799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noFill/>
        </p:spPr>
      </p:pic>
    </p:spTree>
    <p:extLst>
      <p:ext uri="{BB962C8B-B14F-4D97-AF65-F5344CB8AC3E}">
        <p14:creationId xmlns:p14="http://schemas.microsoft.com/office/powerpoint/2010/main" val="221807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7BAA-75CB-23FB-1585-FCEBAADE3961}"/>
              </a:ext>
            </a:extLst>
          </p:cNvPr>
          <p:cNvSpPr>
            <a:spLocks noGrp="1"/>
          </p:cNvSpPr>
          <p:nvPr>
            <p:ph type="title"/>
          </p:nvPr>
        </p:nvSpPr>
        <p:spPr>
          <a:xfrm>
            <a:off x="612648" y="514649"/>
            <a:ext cx="10963655" cy="972373"/>
          </a:xfrm>
        </p:spPr>
        <p:txBody>
          <a:bodyPr anchor="b">
            <a:normAutofit/>
          </a:bodyPr>
          <a:lstStyle/>
          <a:p>
            <a:r>
              <a:rPr lang="en-US"/>
              <a:t>Moment of Silence</a:t>
            </a:r>
          </a:p>
        </p:txBody>
      </p:sp>
      <p:graphicFrame>
        <p:nvGraphicFramePr>
          <p:cNvPr id="4" name="Content Placeholder 3">
            <a:extLst>
              <a:ext uri="{FF2B5EF4-FFF2-40B4-BE49-F238E27FC236}">
                <a16:creationId xmlns:a16="http://schemas.microsoft.com/office/drawing/2014/main" id="{F4D780BB-FF9A-4C24-B113-45D0CDFC4916}"/>
              </a:ext>
            </a:extLst>
          </p:cNvPr>
          <p:cNvGraphicFramePr>
            <a:graphicFrameLocks noGrp="1"/>
          </p:cNvGraphicFramePr>
          <p:nvPr>
            <p:ph idx="1"/>
            <p:extLst>
              <p:ext uri="{D42A27DB-BD31-4B8C-83A1-F6EECF244321}">
                <p14:modId xmlns:p14="http://schemas.microsoft.com/office/powerpoint/2010/main" val="288998782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12647" y="1709862"/>
          <a:ext cx="10963656" cy="451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5353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85CB-F3B3-8B29-1D07-BDE73C65992C}"/>
              </a:ext>
            </a:extLst>
          </p:cNvPr>
          <p:cNvSpPr>
            <a:spLocks noGrp="1"/>
          </p:cNvSpPr>
          <p:nvPr>
            <p:ph type="title"/>
          </p:nvPr>
        </p:nvSpPr>
        <p:spPr>
          <a:xfrm>
            <a:off x="4632168" y="474177"/>
            <a:ext cx="6950232" cy="932688"/>
          </a:xfrm>
        </p:spPr>
        <p:txBody>
          <a:bodyPr anchor="b">
            <a:normAutofit/>
          </a:bodyPr>
          <a:lstStyle/>
          <a:p>
            <a:r>
              <a:rPr lang="en-US"/>
              <a:t>Honoring Veterans</a:t>
            </a:r>
          </a:p>
        </p:txBody>
      </p:sp>
      <p:pic>
        <p:nvPicPr>
          <p:cNvPr id="5" name="Content Placeholder 4" descr="A blank snow covered cross with a single rose for a Canadian War Memorial.">
            <a:extLst>
              <a:ext uri="{FF2B5EF4-FFF2-40B4-BE49-F238E27FC236}">
                <a16:creationId xmlns:a16="http://schemas.microsoft.com/office/drawing/2014/main" id="{C6B96B8A-158B-4CF0-9B86-225CF12D0C4A}"/>
              </a:ext>
            </a:extLst>
          </p:cNvPr>
          <p:cNvPicPr>
            <a:picLocks noGrp="1" noChangeAspect="1"/>
          </p:cNvPicPr>
          <p:nvPr>
            <p:ph type="pic" sz="quarter" idx="13"/>
          </p:nvPr>
        </p:nvPicPr>
        <p:blipFill>
          <a:blip r:embed="rId3"/>
          <a:srcRect l="6417" r="5693"/>
          <a:stretch>
            <a:fillRect/>
          </a:stretch>
        </p:blipFill>
        <p:spPr>
          <a:xfrm>
            <a:off x="20" y="1"/>
            <a:ext cx="4023340" cy="6858000"/>
          </a:xfrm>
          <a:prstGeom prst="rect">
            <a:avLst/>
          </a:prstGeom>
          <a:noFill/>
        </p:spPr>
      </p:pic>
      <p:sp>
        <p:nvSpPr>
          <p:cNvPr id="4" name="Content Placeholder 3">
            <a:extLst>
              <a:ext uri="{FF2B5EF4-FFF2-40B4-BE49-F238E27FC236}">
                <a16:creationId xmlns:a16="http://schemas.microsoft.com/office/drawing/2014/main" id="{0E941031-F560-D6EA-3831-B830CC4C7E9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32168" y="1627632"/>
            <a:ext cx="6950232" cy="4686224"/>
          </a:xfrm>
        </p:spPr>
        <p:txBody>
          <a:bodyPr>
            <a:normAutofit/>
          </a:bodyPr>
          <a:lstStyle/>
          <a:p>
            <a:pPr marL="0" indent="0">
              <a:spcBef>
                <a:spcPts val="2500"/>
              </a:spcBef>
              <a:buFont typeface="Arial" panose="020B0604020202020204" pitchFamily="34" charset="0"/>
              <a:buNone/>
            </a:pPr>
            <a:r>
              <a:rPr lang="en-US" b="1"/>
              <a:t>Veterans' Service and Sacrifice</a:t>
            </a:r>
          </a:p>
          <a:p>
            <a:pPr marL="0" lvl="1" indent="0">
              <a:buFont typeface="Arial" panose="020B0604020202020204" pitchFamily="34" charset="0"/>
              <a:buNone/>
            </a:pPr>
            <a:r>
              <a:t>Veterans served in the Canadian Armed Forces, risking their lives to protect the nation and uphold its freedoms.</a:t>
            </a:r>
            <a:endParaRPr lang="en-US"/>
          </a:p>
          <a:p>
            <a:pPr marL="0" indent="0">
              <a:spcBef>
                <a:spcPts val="2500"/>
              </a:spcBef>
              <a:buFont typeface="Arial" panose="020B0604020202020204" pitchFamily="34" charset="0"/>
              <a:buNone/>
            </a:pPr>
            <a:r>
              <a:rPr lang="en-US" b="1"/>
              <a:t>Community Tributes and Ceremonies</a:t>
            </a:r>
          </a:p>
          <a:p>
            <a:pPr marL="0" lvl="1" indent="0">
              <a:buFont typeface="Arial" panose="020B0604020202020204" pitchFamily="34" charset="0"/>
              <a:buNone/>
            </a:pPr>
            <a:r>
              <a:t>Communities honor veterans on Remembrance Day through ceremonies, parades, and personal tributes expressing appreciation.</a:t>
            </a:r>
            <a:endParaRPr lang="en-US"/>
          </a:p>
          <a:p>
            <a:pPr marL="0" indent="0">
              <a:spcBef>
                <a:spcPts val="2500"/>
              </a:spcBef>
              <a:buFont typeface="Arial" panose="020B0604020202020204" pitchFamily="34" charset="0"/>
              <a:buNone/>
            </a:pPr>
            <a:r>
              <a:rPr lang="en-US" b="1"/>
              <a:t>Support and Recognition Organizations</a:t>
            </a:r>
          </a:p>
          <a:p>
            <a:pPr marL="0" lvl="1" indent="0">
              <a:buFont typeface="Arial" panose="020B0604020202020204" pitchFamily="34" charset="0"/>
              <a:buNone/>
            </a:pPr>
            <a:r>
              <a:t>Organizations like the Royal Canadian Legion host events and provide support services to recognize and assist veterans.</a:t>
            </a:r>
            <a:endParaRPr lang="en-US"/>
          </a:p>
          <a:p>
            <a:pPr marL="0" indent="0">
              <a:spcBef>
                <a:spcPts val="2500"/>
              </a:spcBef>
              <a:buFont typeface="Arial" panose="020B0604020202020204" pitchFamily="34" charset="0"/>
              <a:buNone/>
            </a:pPr>
            <a:r>
              <a:rPr lang="en-US" b="1"/>
              <a:t>Ongoing Needs of Veterans</a:t>
            </a:r>
          </a:p>
          <a:p>
            <a:pPr marL="0" lvl="1" indent="0">
              <a:buFont typeface="Arial" panose="020B0604020202020204" pitchFamily="34" charset="0"/>
              <a:buNone/>
            </a:pPr>
            <a:r>
              <a:t>Honoring veterans includes acknowledging their healthcare, housing, and mental health needs for continued well-being.</a:t>
            </a:r>
            <a:endParaRPr lang="en-US"/>
          </a:p>
        </p:txBody>
      </p:sp>
    </p:spTree>
    <p:extLst>
      <p:ext uri="{BB962C8B-B14F-4D97-AF65-F5344CB8AC3E}">
        <p14:creationId xmlns:p14="http://schemas.microsoft.com/office/powerpoint/2010/main" val="158315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8FF8-6364-E630-C63F-79D889A3A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FE8EE-C2E2-BBFB-98A0-5BBC4A6EF015}"/>
              </a:ext>
            </a:extLst>
          </p:cNvPr>
          <p:cNvSpPr>
            <a:spLocks noGrp="1"/>
          </p:cNvSpPr>
          <p:nvPr>
            <p:ph type="title"/>
          </p:nvPr>
        </p:nvSpPr>
        <p:spPr>
          <a:xfrm>
            <a:off x="7010400" y="2057400"/>
            <a:ext cx="4477512" cy="1524000"/>
          </a:xfrm>
        </p:spPr>
        <p:txBody>
          <a:bodyPr anchor="b">
            <a:normAutofit/>
          </a:bodyPr>
          <a:lstStyle/>
          <a:p>
            <a:pPr algn="ctr"/>
            <a:r>
              <a:rPr lang="en-US" dirty="0"/>
              <a:t>Grandfather of</a:t>
            </a:r>
            <a:br>
              <a:rPr lang="en-US" dirty="0"/>
            </a:br>
            <a:r>
              <a:rPr lang="en-US" dirty="0"/>
              <a:t>Frankie, Charlie, and Casey </a:t>
            </a:r>
            <a:r>
              <a:rPr lang="en-US" dirty="0" err="1"/>
              <a:t>Baboulas</a:t>
            </a:r>
            <a:endParaRPr lang="en-US" dirty="0"/>
          </a:p>
        </p:txBody>
      </p:sp>
      <p:pic>
        <p:nvPicPr>
          <p:cNvPr id="5" name="Content Placeholder 4" descr="Close up of red poppies on a war memorial. ">
            <a:extLst>
              <a:ext uri="{FF2B5EF4-FFF2-40B4-BE49-F238E27FC236}">
                <a16:creationId xmlns:a16="http://schemas.microsoft.com/office/drawing/2014/main" id="{C3F2B409-3A6B-F03A-BB48-2A51DF924402}"/>
              </a:ext>
            </a:extLst>
          </p:cNvPr>
          <p:cNvPicPr>
            <a:picLocks noGrp="1" noChangeAspect="1"/>
          </p:cNvPicPr>
          <p:nvPr>
            <p:ph type="pic" sz="quarter" idx="13"/>
          </p:nvPr>
        </p:nvPicPr>
        <p:blipFill>
          <a:blip r:embed="rId3"/>
          <a:srcRect l="34747" r="2062" b="-1"/>
          <a:stretch>
            <a:fillRect/>
          </a:stretch>
        </p:blipFill>
        <p:spPr>
          <a:xfrm>
            <a:off x="1" y="10"/>
            <a:ext cx="6492240" cy="6857990"/>
          </a:xfrm>
          <a:prstGeom prst="rect">
            <a:avLst/>
          </a:prstGeom>
          <a:noFill/>
        </p:spPr>
      </p:pic>
      <p:pic>
        <p:nvPicPr>
          <p:cNvPr id="6" name="Picture 5" descr="A child in a uniform&#10;&#10;AI-generated content may be incorrect.">
            <a:extLst>
              <a:ext uri="{FF2B5EF4-FFF2-40B4-BE49-F238E27FC236}">
                <a16:creationId xmlns:a16="http://schemas.microsoft.com/office/drawing/2014/main" id="{010C58EE-DA7E-3B4B-54FE-B14081BA4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11666"/>
            <a:ext cx="6083792" cy="6434668"/>
          </a:xfrm>
          <a:prstGeom prst="rect">
            <a:avLst/>
          </a:prstGeom>
        </p:spPr>
      </p:pic>
    </p:spTree>
    <p:extLst>
      <p:ext uri="{BB962C8B-B14F-4D97-AF65-F5344CB8AC3E}">
        <p14:creationId xmlns:p14="http://schemas.microsoft.com/office/powerpoint/2010/main" val="253802231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82C51-A0E0-4824-C0AF-938AF8DEB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7996A-97E7-6C09-F5F9-C325B892BE3B}"/>
              </a:ext>
            </a:extLst>
          </p:cNvPr>
          <p:cNvSpPr>
            <a:spLocks noGrp="1"/>
          </p:cNvSpPr>
          <p:nvPr>
            <p:ph type="title"/>
          </p:nvPr>
        </p:nvSpPr>
        <p:spPr>
          <a:xfrm>
            <a:off x="7010400" y="2057400"/>
            <a:ext cx="4477512" cy="1524000"/>
          </a:xfrm>
        </p:spPr>
        <p:txBody>
          <a:bodyPr anchor="b">
            <a:noAutofit/>
          </a:bodyPr>
          <a:lstStyle/>
          <a:p>
            <a:pPr algn="ctr"/>
            <a:r>
              <a:rPr lang="en-US" sz="3200" dirty="0"/>
              <a:t>Private Allan Riddell</a:t>
            </a:r>
            <a:br>
              <a:rPr lang="en-US" sz="3200" dirty="0"/>
            </a:br>
            <a:r>
              <a:rPr lang="en-US" sz="3200" dirty="0"/>
              <a:t>WWII 1942 – 1945</a:t>
            </a:r>
            <a:br>
              <a:rPr lang="en-US" sz="3200" dirty="0"/>
            </a:br>
            <a:br>
              <a:rPr lang="en-US" sz="3200" dirty="0"/>
            </a:br>
            <a:r>
              <a:rPr lang="en-US" sz="3200" dirty="0"/>
              <a:t>Great Grandfather to</a:t>
            </a:r>
            <a:br>
              <a:rPr lang="en-US" sz="3200" dirty="0"/>
            </a:br>
            <a:r>
              <a:rPr lang="en-US" sz="3200" dirty="0"/>
              <a:t>Oden &amp; Kallie Hall </a:t>
            </a:r>
          </a:p>
        </p:txBody>
      </p:sp>
      <p:pic>
        <p:nvPicPr>
          <p:cNvPr id="5" name="Content Placeholder 4" descr="Close up of red poppies on a war memorial. ">
            <a:extLst>
              <a:ext uri="{FF2B5EF4-FFF2-40B4-BE49-F238E27FC236}">
                <a16:creationId xmlns:a16="http://schemas.microsoft.com/office/drawing/2014/main" id="{0C472164-3B93-D695-A7E5-178B4EDF3A5C}"/>
              </a:ext>
            </a:extLst>
          </p:cNvPr>
          <p:cNvPicPr>
            <a:picLocks noGrp="1" noChangeAspect="1"/>
          </p:cNvPicPr>
          <p:nvPr>
            <p:ph type="pic" sz="quarter" idx="13"/>
          </p:nvPr>
        </p:nvPicPr>
        <p:blipFill>
          <a:blip r:embed="rId3"/>
          <a:srcRect l="34747" r="2062" b="-1"/>
          <a:stretch>
            <a:fillRect/>
          </a:stretch>
        </p:blipFill>
        <p:spPr>
          <a:xfrm>
            <a:off x="1" y="10"/>
            <a:ext cx="6492240" cy="6857990"/>
          </a:xfrm>
          <a:prstGeom prst="rect">
            <a:avLst/>
          </a:prstGeom>
          <a:noFill/>
        </p:spPr>
      </p:pic>
      <p:sp>
        <p:nvSpPr>
          <p:cNvPr id="3" name="AutoShape 2">
            <a:extLst>
              <a:ext uri="{FF2B5EF4-FFF2-40B4-BE49-F238E27FC236}">
                <a16:creationId xmlns:a16="http://schemas.microsoft.com/office/drawing/2014/main" id="{CE18AB6E-22FD-3236-9874-AAC2C7A772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descr="A close up of a jacket&#10;&#10;AI-generated content may be incorrect.">
            <a:extLst>
              <a:ext uri="{FF2B5EF4-FFF2-40B4-BE49-F238E27FC236}">
                <a16:creationId xmlns:a16="http://schemas.microsoft.com/office/drawing/2014/main" id="{F6888C7F-5BBF-4226-DC2B-C1F4A7F5A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238" y="-10"/>
            <a:ext cx="1732055" cy="6858000"/>
          </a:xfrm>
          <a:prstGeom prst="rect">
            <a:avLst/>
          </a:prstGeom>
        </p:spPr>
      </p:pic>
    </p:spTree>
    <p:extLst>
      <p:ext uri="{BB962C8B-B14F-4D97-AF65-F5344CB8AC3E}">
        <p14:creationId xmlns:p14="http://schemas.microsoft.com/office/powerpoint/2010/main" val="9787358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DF38F-4BA7-E6C7-1A7F-681929F2B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F95D0-1C57-2C8F-3A32-24C255B56715}"/>
              </a:ext>
            </a:extLst>
          </p:cNvPr>
          <p:cNvSpPr>
            <a:spLocks noGrp="1"/>
          </p:cNvSpPr>
          <p:nvPr>
            <p:ph type="title"/>
          </p:nvPr>
        </p:nvSpPr>
        <p:spPr>
          <a:xfrm>
            <a:off x="7010400" y="2057399"/>
            <a:ext cx="4477512" cy="3047999"/>
          </a:xfrm>
        </p:spPr>
        <p:txBody>
          <a:bodyPr anchor="b">
            <a:noAutofit/>
          </a:bodyPr>
          <a:lstStyle/>
          <a:p>
            <a:pPr algn="ctr"/>
            <a:r>
              <a:rPr lang="en-US" sz="3200" dirty="0"/>
              <a:t>Private Marjorie Jackson</a:t>
            </a:r>
            <a:br>
              <a:rPr lang="en-US" sz="3200" dirty="0"/>
            </a:br>
            <a:r>
              <a:rPr lang="en-US" sz="3200" dirty="0"/>
              <a:t>Served 1943 -1945</a:t>
            </a:r>
            <a:br>
              <a:rPr lang="en-US" sz="3200" dirty="0"/>
            </a:br>
            <a:br>
              <a:rPr lang="en-US" sz="3200" dirty="0"/>
            </a:br>
            <a:r>
              <a:rPr lang="en-US" sz="3200" dirty="0"/>
              <a:t>Great Grandmother to</a:t>
            </a:r>
            <a:br>
              <a:rPr lang="en-US" sz="3200" dirty="0"/>
            </a:br>
            <a:r>
              <a:rPr lang="en-US" sz="3200" dirty="0"/>
              <a:t>Max Weber </a:t>
            </a:r>
          </a:p>
        </p:txBody>
      </p:sp>
      <p:pic>
        <p:nvPicPr>
          <p:cNvPr id="5" name="Content Placeholder 4" descr="Close up of red poppies on a war memorial. ">
            <a:extLst>
              <a:ext uri="{FF2B5EF4-FFF2-40B4-BE49-F238E27FC236}">
                <a16:creationId xmlns:a16="http://schemas.microsoft.com/office/drawing/2014/main" id="{4D591747-618E-197D-EDB0-7F8769938DCE}"/>
              </a:ext>
            </a:extLst>
          </p:cNvPr>
          <p:cNvPicPr>
            <a:picLocks noGrp="1" noChangeAspect="1"/>
          </p:cNvPicPr>
          <p:nvPr>
            <p:ph type="pic" sz="quarter" idx="13"/>
          </p:nvPr>
        </p:nvPicPr>
        <p:blipFill>
          <a:blip r:embed="rId3"/>
          <a:srcRect l="34747" r="2062" b="-1"/>
          <a:stretch>
            <a:fillRect/>
          </a:stretch>
        </p:blipFill>
        <p:spPr>
          <a:xfrm>
            <a:off x="1" y="10"/>
            <a:ext cx="6492240" cy="6857990"/>
          </a:xfrm>
          <a:prstGeom prst="rect">
            <a:avLst/>
          </a:prstGeom>
          <a:noFill/>
        </p:spPr>
      </p:pic>
      <p:sp>
        <p:nvSpPr>
          <p:cNvPr id="3" name="AutoShape 2">
            <a:extLst>
              <a:ext uri="{FF2B5EF4-FFF2-40B4-BE49-F238E27FC236}">
                <a16:creationId xmlns:a16="http://schemas.microsoft.com/office/drawing/2014/main" id="{A9B5E7C9-CD8A-FA10-B790-7F5B09272A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descr="A person standing on the sidewalk&#10;&#10;AI-generated content may be incorrect.">
            <a:extLst>
              <a:ext uri="{FF2B5EF4-FFF2-40B4-BE49-F238E27FC236}">
                <a16:creationId xmlns:a16="http://schemas.microsoft.com/office/drawing/2014/main" id="{E3A84FFC-9239-FFDD-31FE-D5E761E54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32" y="0"/>
            <a:ext cx="4716338" cy="6858000"/>
          </a:xfrm>
          <a:prstGeom prst="rect">
            <a:avLst/>
          </a:prstGeom>
        </p:spPr>
      </p:pic>
    </p:spTree>
    <p:extLst>
      <p:ext uri="{BB962C8B-B14F-4D97-AF65-F5344CB8AC3E}">
        <p14:creationId xmlns:p14="http://schemas.microsoft.com/office/powerpoint/2010/main" val="96131802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6B4F3-66E3-05EC-8FB3-9EDA0CEAD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C2A99-02FB-22EE-043D-271F12EFB113}"/>
              </a:ext>
            </a:extLst>
          </p:cNvPr>
          <p:cNvSpPr>
            <a:spLocks noGrp="1"/>
          </p:cNvSpPr>
          <p:nvPr>
            <p:ph type="title"/>
          </p:nvPr>
        </p:nvSpPr>
        <p:spPr>
          <a:xfrm>
            <a:off x="7010400" y="2057399"/>
            <a:ext cx="4477512" cy="3047999"/>
          </a:xfrm>
        </p:spPr>
        <p:txBody>
          <a:bodyPr anchor="b">
            <a:noAutofit/>
          </a:bodyPr>
          <a:lstStyle/>
          <a:p>
            <a:pPr algn="ctr"/>
            <a:r>
              <a:rPr lang="en-US" sz="3200" dirty="0"/>
              <a:t>Private Jack Hill </a:t>
            </a:r>
            <a:br>
              <a:rPr lang="en-US" sz="3200" dirty="0"/>
            </a:br>
            <a:r>
              <a:rPr lang="en-US" sz="3200" dirty="0"/>
              <a:t>Served 1942 -1945</a:t>
            </a:r>
            <a:br>
              <a:rPr lang="en-US" sz="3200" dirty="0"/>
            </a:br>
            <a:br>
              <a:rPr lang="en-US" sz="3200" dirty="0"/>
            </a:br>
            <a:r>
              <a:rPr lang="en-US" sz="3200" dirty="0"/>
              <a:t>Great Grandfather to</a:t>
            </a:r>
            <a:br>
              <a:rPr lang="en-US" sz="3200" dirty="0"/>
            </a:br>
            <a:r>
              <a:rPr lang="en-US" sz="3200" dirty="0"/>
              <a:t>Max Weber </a:t>
            </a:r>
          </a:p>
        </p:txBody>
      </p:sp>
      <p:pic>
        <p:nvPicPr>
          <p:cNvPr id="5" name="Content Placeholder 4" descr="Close up of red poppies on a war memorial. ">
            <a:extLst>
              <a:ext uri="{FF2B5EF4-FFF2-40B4-BE49-F238E27FC236}">
                <a16:creationId xmlns:a16="http://schemas.microsoft.com/office/drawing/2014/main" id="{6DCEFC05-A900-4BEE-EA5A-C47A787857EF}"/>
              </a:ext>
            </a:extLst>
          </p:cNvPr>
          <p:cNvPicPr>
            <a:picLocks noGrp="1" noChangeAspect="1"/>
          </p:cNvPicPr>
          <p:nvPr>
            <p:ph type="pic" sz="quarter" idx="13"/>
          </p:nvPr>
        </p:nvPicPr>
        <p:blipFill>
          <a:blip r:embed="rId3"/>
          <a:srcRect l="34747" r="2062" b="-1"/>
          <a:stretch>
            <a:fillRect/>
          </a:stretch>
        </p:blipFill>
        <p:spPr>
          <a:xfrm>
            <a:off x="1" y="10"/>
            <a:ext cx="6492240" cy="6857990"/>
          </a:xfrm>
          <a:prstGeom prst="rect">
            <a:avLst/>
          </a:prstGeom>
          <a:noFill/>
        </p:spPr>
      </p:pic>
      <p:sp>
        <p:nvSpPr>
          <p:cNvPr id="3" name="AutoShape 2">
            <a:extLst>
              <a:ext uri="{FF2B5EF4-FFF2-40B4-BE49-F238E27FC236}">
                <a16:creationId xmlns:a16="http://schemas.microsoft.com/office/drawing/2014/main" id="{C5420F62-4EFF-65C3-CAEF-3BD253B40B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descr="A group of men in uniform posing for a photo&#10;&#10;AI-generated content may be incorrect.">
            <a:extLst>
              <a:ext uri="{FF2B5EF4-FFF2-40B4-BE49-F238E27FC236}">
                <a16:creationId xmlns:a16="http://schemas.microsoft.com/office/drawing/2014/main" id="{BD9026C3-5150-C195-10D9-AE28D4902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914400"/>
            <a:ext cx="6324600" cy="5083050"/>
          </a:xfrm>
          <a:prstGeom prst="rect">
            <a:avLst/>
          </a:prstGeom>
        </p:spPr>
      </p:pic>
    </p:spTree>
    <p:extLst>
      <p:ext uri="{BB962C8B-B14F-4D97-AF65-F5344CB8AC3E}">
        <p14:creationId xmlns:p14="http://schemas.microsoft.com/office/powerpoint/2010/main" val="163502612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C92A0-E70B-6C11-4554-AA0DDDDA1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68696-D134-32C0-1219-5996186A24BF}"/>
              </a:ext>
            </a:extLst>
          </p:cNvPr>
          <p:cNvSpPr>
            <a:spLocks noGrp="1"/>
          </p:cNvSpPr>
          <p:nvPr>
            <p:ph type="title"/>
          </p:nvPr>
        </p:nvSpPr>
        <p:spPr>
          <a:xfrm>
            <a:off x="7010400" y="2057399"/>
            <a:ext cx="4477512" cy="3047999"/>
          </a:xfrm>
        </p:spPr>
        <p:txBody>
          <a:bodyPr anchor="b">
            <a:noAutofit/>
          </a:bodyPr>
          <a:lstStyle/>
          <a:p>
            <a:pPr algn="ctr"/>
            <a:r>
              <a:rPr lang="en-US" sz="3200" dirty="0"/>
              <a:t>Allen </a:t>
            </a:r>
            <a:r>
              <a:rPr lang="en-US" sz="3200" dirty="0" err="1"/>
              <a:t>Ellerback</a:t>
            </a:r>
            <a:br>
              <a:rPr lang="en-US" sz="3200" dirty="0"/>
            </a:br>
            <a:br>
              <a:rPr lang="en-US" sz="3200" dirty="0"/>
            </a:br>
            <a:r>
              <a:rPr lang="en-US" sz="3200" dirty="0"/>
              <a:t>Great </a:t>
            </a:r>
            <a:r>
              <a:rPr lang="en-US" sz="3200" dirty="0" err="1"/>
              <a:t>Great</a:t>
            </a:r>
            <a:r>
              <a:rPr lang="en-US" sz="3200" dirty="0"/>
              <a:t> Grandfather </a:t>
            </a:r>
            <a:br>
              <a:rPr lang="en-US" sz="3200" dirty="0"/>
            </a:br>
            <a:r>
              <a:rPr lang="en-US" sz="3200" dirty="0"/>
              <a:t>to Nevi Bradshaw</a:t>
            </a:r>
          </a:p>
        </p:txBody>
      </p:sp>
      <p:pic>
        <p:nvPicPr>
          <p:cNvPr id="5" name="Content Placeholder 4" descr="Close up of red poppies on a war memorial. ">
            <a:extLst>
              <a:ext uri="{FF2B5EF4-FFF2-40B4-BE49-F238E27FC236}">
                <a16:creationId xmlns:a16="http://schemas.microsoft.com/office/drawing/2014/main" id="{A4EDE84C-7875-3F58-2840-4FA2AC918326}"/>
              </a:ext>
            </a:extLst>
          </p:cNvPr>
          <p:cNvPicPr>
            <a:picLocks noGrp="1" noChangeAspect="1"/>
          </p:cNvPicPr>
          <p:nvPr>
            <p:ph type="pic" sz="quarter" idx="13"/>
          </p:nvPr>
        </p:nvPicPr>
        <p:blipFill>
          <a:blip r:embed="rId3"/>
          <a:srcRect l="34747" r="2062" b="-1"/>
          <a:stretch>
            <a:fillRect/>
          </a:stretch>
        </p:blipFill>
        <p:spPr>
          <a:xfrm>
            <a:off x="1" y="10"/>
            <a:ext cx="6492240" cy="6857990"/>
          </a:xfrm>
          <a:prstGeom prst="rect">
            <a:avLst/>
          </a:prstGeom>
          <a:noFill/>
        </p:spPr>
      </p:pic>
      <p:sp>
        <p:nvSpPr>
          <p:cNvPr id="3" name="AutoShape 2">
            <a:extLst>
              <a:ext uri="{FF2B5EF4-FFF2-40B4-BE49-F238E27FC236}">
                <a16:creationId xmlns:a16="http://schemas.microsoft.com/office/drawing/2014/main" id="{15AEF6E5-8B2F-DE15-4033-CF652E2E0F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descr="A person in a military uniform&#10;&#10;AI-generated content may be incorrect.">
            <a:extLst>
              <a:ext uri="{FF2B5EF4-FFF2-40B4-BE49-F238E27FC236}">
                <a16:creationId xmlns:a16="http://schemas.microsoft.com/office/drawing/2014/main" id="{C50C980D-4C19-2E70-B592-2D546EBB0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308" y="0"/>
            <a:ext cx="3857625" cy="6858000"/>
          </a:xfrm>
          <a:prstGeom prst="rect">
            <a:avLst/>
          </a:prstGeom>
        </p:spPr>
      </p:pic>
    </p:spTree>
    <p:extLst>
      <p:ext uri="{BB962C8B-B14F-4D97-AF65-F5344CB8AC3E}">
        <p14:creationId xmlns:p14="http://schemas.microsoft.com/office/powerpoint/2010/main" val="32590469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42911-7A3C-B928-C722-B7C70A828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C693C5-FFDC-7C8D-CBCD-E7688A14DA85}"/>
              </a:ext>
            </a:extLst>
          </p:cNvPr>
          <p:cNvSpPr>
            <a:spLocks noGrp="1"/>
          </p:cNvSpPr>
          <p:nvPr>
            <p:ph type="title"/>
          </p:nvPr>
        </p:nvSpPr>
        <p:spPr>
          <a:xfrm>
            <a:off x="7010400" y="2514600"/>
            <a:ext cx="4477512" cy="3047999"/>
          </a:xfrm>
        </p:spPr>
        <p:txBody>
          <a:bodyPr anchor="b">
            <a:noAutofit/>
          </a:bodyPr>
          <a:lstStyle/>
          <a:p>
            <a:pPr algn="ctr"/>
            <a:r>
              <a:rPr lang="en-US" sz="3200" dirty="0"/>
              <a:t>Sargeant Serge Dumont</a:t>
            </a:r>
            <a:br>
              <a:rPr lang="en-US" sz="3200" dirty="0"/>
            </a:br>
            <a:br>
              <a:rPr lang="en-US" sz="3200" dirty="0"/>
            </a:br>
            <a:r>
              <a:rPr lang="en-US" sz="3200" dirty="0"/>
              <a:t>Grandfather to </a:t>
            </a:r>
            <a:br>
              <a:rPr lang="en-US" sz="3200" dirty="0"/>
            </a:br>
            <a:r>
              <a:rPr lang="en-US" sz="3200" dirty="0"/>
              <a:t>Grace &amp; Lily</a:t>
            </a:r>
            <a:br>
              <a:rPr lang="en-US" sz="3200" dirty="0"/>
            </a:br>
            <a:br>
              <a:rPr lang="en-US" sz="3200" dirty="0"/>
            </a:br>
            <a:r>
              <a:rPr lang="en-US" sz="3200" dirty="0"/>
              <a:t>Father to </a:t>
            </a:r>
            <a:br>
              <a:rPr lang="en-US" sz="3200" dirty="0"/>
            </a:br>
            <a:r>
              <a:rPr lang="en-US" sz="3200" dirty="0" err="1"/>
              <a:t>Mrs</a:t>
            </a:r>
            <a:r>
              <a:rPr lang="en-US" sz="3200" dirty="0"/>
              <a:t> Simcox</a:t>
            </a:r>
            <a:br>
              <a:rPr lang="en-US" sz="3200"/>
            </a:br>
            <a:endParaRPr lang="en-US" sz="3200" dirty="0"/>
          </a:p>
        </p:txBody>
      </p:sp>
      <p:pic>
        <p:nvPicPr>
          <p:cNvPr id="5" name="Content Placeholder 4" descr="Close up of red poppies on a war memorial. ">
            <a:extLst>
              <a:ext uri="{FF2B5EF4-FFF2-40B4-BE49-F238E27FC236}">
                <a16:creationId xmlns:a16="http://schemas.microsoft.com/office/drawing/2014/main" id="{DFAF8F39-D2C2-41B4-D1A9-5DE7EF066AA7}"/>
              </a:ext>
            </a:extLst>
          </p:cNvPr>
          <p:cNvPicPr>
            <a:picLocks noGrp="1" noChangeAspect="1"/>
          </p:cNvPicPr>
          <p:nvPr>
            <p:ph type="pic" sz="quarter" idx="13"/>
          </p:nvPr>
        </p:nvPicPr>
        <p:blipFill>
          <a:blip r:embed="rId3"/>
          <a:srcRect l="34747" r="2062" b="-1"/>
          <a:stretch>
            <a:fillRect/>
          </a:stretch>
        </p:blipFill>
        <p:spPr>
          <a:xfrm>
            <a:off x="31630" y="-100003"/>
            <a:ext cx="6492240" cy="6857990"/>
          </a:xfrm>
          <a:prstGeom prst="rect">
            <a:avLst/>
          </a:prstGeom>
          <a:noFill/>
        </p:spPr>
      </p:pic>
      <p:sp>
        <p:nvSpPr>
          <p:cNvPr id="3" name="AutoShape 2">
            <a:extLst>
              <a:ext uri="{FF2B5EF4-FFF2-40B4-BE49-F238E27FC236}">
                <a16:creationId xmlns:a16="http://schemas.microsoft.com/office/drawing/2014/main" id="{24F2255C-B3A0-96D3-C498-D63C66EFBD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076" name="Picture 4">
            <a:extLst>
              <a:ext uri="{FF2B5EF4-FFF2-40B4-BE49-F238E27FC236}">
                <a16:creationId xmlns:a16="http://schemas.microsoft.com/office/drawing/2014/main" id="{D9A50AB9-51B6-9AC6-A6FA-71417C0B3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6019800" cy="5009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347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E09A-282D-FBED-22AD-E792B1880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E7E50-C3F3-B1C3-D99E-C2FDDD007CCD}"/>
              </a:ext>
            </a:extLst>
          </p:cNvPr>
          <p:cNvSpPr>
            <a:spLocks noGrp="1"/>
          </p:cNvSpPr>
          <p:nvPr>
            <p:ph type="title"/>
          </p:nvPr>
        </p:nvSpPr>
        <p:spPr>
          <a:xfrm>
            <a:off x="7010400" y="2514600"/>
            <a:ext cx="4477512" cy="3047999"/>
          </a:xfrm>
        </p:spPr>
        <p:txBody>
          <a:bodyPr anchor="b">
            <a:noAutofit/>
          </a:bodyPr>
          <a:lstStyle/>
          <a:p>
            <a:pPr algn="ctr"/>
            <a:r>
              <a:rPr lang="en-US" sz="3200" dirty="0"/>
              <a:t>Edward George </a:t>
            </a:r>
            <a:r>
              <a:rPr lang="en-US" sz="3200" dirty="0" err="1"/>
              <a:t>Pincott</a:t>
            </a:r>
            <a:br>
              <a:rPr lang="en-US" sz="3200" dirty="0"/>
            </a:br>
            <a:br>
              <a:rPr lang="en-US" sz="3200" dirty="0"/>
            </a:br>
            <a:r>
              <a:rPr lang="en-US" sz="3200" dirty="0"/>
              <a:t>Served in Germany and Holland</a:t>
            </a:r>
            <a:br>
              <a:rPr lang="en-US" sz="3200" dirty="0"/>
            </a:br>
            <a:br>
              <a:rPr lang="en-US" sz="3200" dirty="0"/>
            </a:br>
            <a:r>
              <a:rPr lang="en-US" sz="3200" dirty="0"/>
              <a:t>Great Grandfather to Rylan &amp; Karter </a:t>
            </a:r>
            <a:r>
              <a:rPr lang="en-US" sz="3200" dirty="0" err="1"/>
              <a:t>Pincott</a:t>
            </a:r>
            <a:endParaRPr lang="en-US" sz="3200" dirty="0"/>
          </a:p>
        </p:txBody>
      </p:sp>
      <p:pic>
        <p:nvPicPr>
          <p:cNvPr id="5" name="Content Placeholder 4" descr="Close up of red poppies on a war memorial. ">
            <a:extLst>
              <a:ext uri="{FF2B5EF4-FFF2-40B4-BE49-F238E27FC236}">
                <a16:creationId xmlns:a16="http://schemas.microsoft.com/office/drawing/2014/main" id="{DCD29EA2-E80E-A04C-F954-98CF3309CBC0}"/>
              </a:ext>
            </a:extLst>
          </p:cNvPr>
          <p:cNvPicPr>
            <a:picLocks noGrp="1" noChangeAspect="1"/>
          </p:cNvPicPr>
          <p:nvPr>
            <p:ph type="pic" sz="quarter" idx="13"/>
          </p:nvPr>
        </p:nvPicPr>
        <p:blipFill>
          <a:blip r:embed="rId3"/>
          <a:srcRect l="34747" r="2062" b="-1"/>
          <a:stretch>
            <a:fillRect/>
          </a:stretch>
        </p:blipFill>
        <p:spPr>
          <a:xfrm>
            <a:off x="31630" y="-100003"/>
            <a:ext cx="6492240" cy="6857990"/>
          </a:xfrm>
          <a:prstGeom prst="rect">
            <a:avLst/>
          </a:prstGeom>
          <a:noFill/>
        </p:spPr>
      </p:pic>
      <p:sp>
        <p:nvSpPr>
          <p:cNvPr id="3" name="AutoShape 2">
            <a:extLst>
              <a:ext uri="{FF2B5EF4-FFF2-40B4-BE49-F238E27FC236}">
                <a16:creationId xmlns:a16="http://schemas.microsoft.com/office/drawing/2014/main" id="{5F1F0051-EDEE-A2B1-FE0F-C57D3BAF83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descr="A framed picture of a person&#10;&#10;AI-generated content may be incorrect.">
            <a:extLst>
              <a:ext uri="{FF2B5EF4-FFF2-40B4-BE49-F238E27FC236}">
                <a16:creationId xmlns:a16="http://schemas.microsoft.com/office/drawing/2014/main" id="{93E3FB05-FEAC-A44A-67F1-90A2167D1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43" y="134519"/>
            <a:ext cx="4802512" cy="6403349"/>
          </a:xfrm>
          <a:prstGeom prst="rect">
            <a:avLst/>
          </a:prstGeom>
        </p:spPr>
      </p:pic>
    </p:spTree>
    <p:extLst>
      <p:ext uri="{BB962C8B-B14F-4D97-AF65-F5344CB8AC3E}">
        <p14:creationId xmlns:p14="http://schemas.microsoft.com/office/powerpoint/2010/main" val="32818429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5D09-C5A6-19F2-4729-FEC5B43372CC}"/>
              </a:ext>
            </a:extLst>
          </p:cNvPr>
          <p:cNvSpPr>
            <a:spLocks noGrp="1"/>
          </p:cNvSpPr>
          <p:nvPr>
            <p:ph type="title"/>
          </p:nvPr>
        </p:nvSpPr>
        <p:spPr>
          <a:xfrm>
            <a:off x="7094553" y="423332"/>
            <a:ext cx="4477512" cy="1328932"/>
          </a:xfrm>
        </p:spPr>
        <p:txBody>
          <a:bodyPr anchor="b">
            <a:normAutofit/>
          </a:bodyPr>
          <a:lstStyle/>
          <a:p>
            <a:r>
              <a:rPr lang="en-US"/>
              <a:t>Closing Remarks</a:t>
            </a:r>
          </a:p>
        </p:txBody>
      </p:sp>
      <p:pic>
        <p:nvPicPr>
          <p:cNvPr id="5" name="Content Placeholder 4" descr="Cementery during dia de los muertos">
            <a:extLst>
              <a:ext uri="{FF2B5EF4-FFF2-40B4-BE49-F238E27FC236}">
                <a16:creationId xmlns:a16="http://schemas.microsoft.com/office/drawing/2014/main" id="{3EADFB17-B340-4B16-813A-CAB470B1F71A}"/>
              </a:ext>
            </a:extLst>
          </p:cNvPr>
          <p:cNvPicPr>
            <a:picLocks noGrp="1" noChangeAspect="1"/>
          </p:cNvPicPr>
          <p:nvPr>
            <p:ph type="pic" sz="quarter" idx="13"/>
          </p:nvPr>
        </p:nvPicPr>
        <p:blipFill>
          <a:blip r:embed="rId3"/>
          <a:srcRect l="24401" r="12408"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FD0057E3-B1A5-32DE-E27C-601F13B05D2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04889" y="1975104"/>
            <a:ext cx="4477512" cy="4282573"/>
          </a:xfrm>
        </p:spPr>
        <p:txBody>
          <a:bodyPr>
            <a:normAutofit/>
          </a:bodyPr>
          <a:lstStyle/>
          <a:p>
            <a:pPr marL="0" indent="0">
              <a:spcBef>
                <a:spcPts val="2500"/>
              </a:spcBef>
              <a:buFont typeface="Arial" panose="020B0604020202020204" pitchFamily="34" charset="0"/>
              <a:buNone/>
            </a:pPr>
            <a:r>
              <a:rPr lang="en-US" b="1"/>
              <a:t>Honoring Veterans and Fallen</a:t>
            </a:r>
          </a:p>
          <a:p>
            <a:pPr marL="0" lvl="1" indent="0">
              <a:buFont typeface="Arial" panose="020B0604020202020204" pitchFamily="34" charset="0"/>
              <a:buNone/>
            </a:pPr>
            <a:r>
              <a:t>Remember and honor the sacrifices of veterans and fallen soldiers who secured our freedoms.</a:t>
            </a:r>
            <a:endParaRPr lang="en-US"/>
          </a:p>
          <a:p>
            <a:pPr marL="0" indent="0">
              <a:spcBef>
                <a:spcPts val="2500"/>
              </a:spcBef>
              <a:buFont typeface="Arial" panose="020B0604020202020204" pitchFamily="34" charset="0"/>
              <a:buNone/>
            </a:pPr>
            <a:r>
              <a:rPr lang="en-US" b="1"/>
              <a:t>Importance of Remembrance</a:t>
            </a:r>
          </a:p>
          <a:p>
            <a:pPr marL="0" lvl="1" indent="0">
              <a:buFont typeface="Arial" panose="020B0604020202020204" pitchFamily="34" charset="0"/>
              <a:buNone/>
            </a:pPr>
            <a:r>
              <a:t>Commit to remembering not only on November 11th but every day to preserve history and peace.</a:t>
            </a:r>
            <a:endParaRPr lang="en-US"/>
          </a:p>
          <a:p>
            <a:pPr marL="0" indent="0">
              <a:spcBef>
                <a:spcPts val="2500"/>
              </a:spcBef>
              <a:buFont typeface="Arial" panose="020B0604020202020204" pitchFamily="34" charset="0"/>
              <a:buNone/>
            </a:pPr>
            <a:r>
              <a:rPr lang="en-US" b="1"/>
              <a:t>Living with Compassion</a:t>
            </a:r>
          </a:p>
          <a:p>
            <a:pPr marL="0" lvl="1" indent="0">
              <a:buFont typeface="Arial" panose="020B0604020202020204" pitchFamily="34" charset="0"/>
              <a:buNone/>
            </a:pPr>
            <a:r>
              <a:t>Let the assembly inspire compassion, respect, and gratitude for those who served and sacrificed.</a:t>
            </a:r>
            <a:endParaRPr lang="en-US"/>
          </a:p>
        </p:txBody>
      </p:sp>
    </p:spTree>
    <p:extLst>
      <p:ext uri="{BB962C8B-B14F-4D97-AF65-F5344CB8AC3E}">
        <p14:creationId xmlns:p14="http://schemas.microsoft.com/office/powerpoint/2010/main" val="520724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36A8-A616-226D-945D-9B6E62D85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6F12B-407E-EE51-0030-C7EA84997722}"/>
              </a:ext>
            </a:extLst>
          </p:cNvPr>
          <p:cNvSpPr>
            <a:spLocks noGrp="1"/>
          </p:cNvSpPr>
          <p:nvPr>
            <p:ph type="ctrTitle"/>
          </p:nvPr>
        </p:nvSpPr>
        <p:spPr>
          <a:xfrm>
            <a:off x="7733751" y="2055966"/>
            <a:ext cx="4458249" cy="4058919"/>
          </a:xfrm>
        </p:spPr>
        <p:txBody>
          <a:bodyPr anchor="t">
            <a:normAutofit fontScale="90000"/>
          </a:bodyPr>
          <a:lstStyle/>
          <a:p>
            <a:pPr algn="ctr"/>
            <a:r>
              <a:rPr lang="en-US" sz="4400" dirty="0"/>
              <a:t>Traditional and Unceded Ancestral Territory</a:t>
            </a:r>
            <a:br>
              <a:rPr lang="en-CA" sz="4400" dirty="0"/>
            </a:br>
            <a:br>
              <a:rPr lang="en-CA" sz="4400" dirty="0"/>
            </a:br>
            <a:r>
              <a:rPr lang="en-CA" sz="3600" dirty="0"/>
              <a:t>Secwepemcúl’ecw (Secwépemc)</a:t>
            </a:r>
            <a:br>
              <a:rPr lang="en-CA" sz="3600" dirty="0"/>
            </a:br>
            <a:endParaRPr lang="en-US" sz="4400" dirty="0"/>
          </a:p>
        </p:txBody>
      </p:sp>
      <p:pic>
        <p:nvPicPr>
          <p:cNvPr id="10" name="Picture 9">
            <a:extLst>
              <a:ext uri="{FF2B5EF4-FFF2-40B4-BE49-F238E27FC236}">
                <a16:creationId xmlns:a16="http://schemas.microsoft.com/office/drawing/2014/main" id="{9152186E-1D27-F91A-1B7E-83CA96967EA5}"/>
              </a:ext>
            </a:extLst>
          </p:cNvPr>
          <p:cNvPicPr>
            <a:picLocks noChangeAspect="1"/>
          </p:cNvPicPr>
          <p:nvPr/>
        </p:nvPicPr>
        <p:blipFill>
          <a:blip r:embed="rId3"/>
          <a:stretch>
            <a:fillRect/>
          </a:stretch>
        </p:blipFill>
        <p:spPr>
          <a:xfrm>
            <a:off x="457200" y="1828800"/>
            <a:ext cx="7289733" cy="4513253"/>
          </a:xfrm>
          <a:prstGeom prst="rect">
            <a:avLst/>
          </a:prstGeom>
        </p:spPr>
      </p:pic>
      <p:pic>
        <p:nvPicPr>
          <p:cNvPr id="1026" name="Picture 2">
            <a:extLst>
              <a:ext uri="{FF2B5EF4-FFF2-40B4-BE49-F238E27FC236}">
                <a16:creationId xmlns:a16="http://schemas.microsoft.com/office/drawing/2014/main" id="{7E257D04-C623-CB5D-8926-1D907653A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78" y="1524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48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7BD2-4B59-EFA3-DC75-3DB6A3FCDA49}"/>
              </a:ext>
            </a:extLst>
          </p:cNvPr>
          <p:cNvSpPr>
            <a:spLocks noGrp="1"/>
          </p:cNvSpPr>
          <p:nvPr>
            <p:ph type="title"/>
          </p:nvPr>
        </p:nvSpPr>
        <p:spPr>
          <a:xfrm>
            <a:off x="7094553" y="423332"/>
            <a:ext cx="4477512" cy="1328932"/>
          </a:xfrm>
        </p:spPr>
        <p:txBody>
          <a:bodyPr anchor="b">
            <a:normAutofit/>
          </a:bodyPr>
          <a:lstStyle/>
          <a:p>
            <a:r>
              <a:rPr lang="en-US"/>
              <a:t>Introduction</a:t>
            </a:r>
          </a:p>
        </p:txBody>
      </p:sp>
      <p:pic>
        <p:nvPicPr>
          <p:cNvPr id="5" name="Content Placeholder 4" descr="Beautiful red roses">
            <a:extLst>
              <a:ext uri="{FF2B5EF4-FFF2-40B4-BE49-F238E27FC236}">
                <a16:creationId xmlns:a16="http://schemas.microsoft.com/office/drawing/2014/main" id="{7AC58CB3-716E-4F41-8BDF-2254E5759A82}"/>
              </a:ext>
            </a:extLst>
          </p:cNvPr>
          <p:cNvPicPr>
            <a:picLocks noGrp="1" noChangeAspect="1"/>
          </p:cNvPicPr>
          <p:nvPr>
            <p:ph type="pic" sz="quarter" idx="13"/>
          </p:nvPr>
        </p:nvPicPr>
        <p:blipFill>
          <a:blip r:embed="rId3"/>
          <a:srcRect l="24677" r="12132"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BE82DE1F-AB7D-DECC-1FB1-CBBDB3A24D7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04889" y="1975104"/>
            <a:ext cx="4477512" cy="4282573"/>
          </a:xfrm>
        </p:spPr>
        <p:txBody>
          <a:bodyPr>
            <a:normAutofit/>
          </a:bodyPr>
          <a:lstStyle/>
          <a:p>
            <a:pPr marL="0" indent="0">
              <a:spcBef>
                <a:spcPts val="2500"/>
              </a:spcBef>
              <a:buFont typeface="Arial" panose="020B0604020202020204" pitchFamily="34" charset="0"/>
              <a:buNone/>
            </a:pPr>
            <a:r>
              <a:rPr lang="en-US" b="1"/>
              <a:t>Purpose of Assembly</a:t>
            </a:r>
          </a:p>
          <a:p>
            <a:pPr marL="0" lvl="1" indent="0">
              <a:buFont typeface="Arial" panose="020B0604020202020204" pitchFamily="34" charset="0"/>
              <a:buNone/>
            </a:pPr>
            <a:r>
              <a:t>This assembly honors the brave men and women who served and sacrificed for Canada’s freedoms and values.</a:t>
            </a:r>
            <a:endParaRPr lang="en-US"/>
          </a:p>
          <a:p>
            <a:pPr marL="0" indent="0">
              <a:spcBef>
                <a:spcPts val="2500"/>
              </a:spcBef>
              <a:buFont typeface="Arial" panose="020B0604020202020204" pitchFamily="34" charset="0"/>
              <a:buNone/>
            </a:pPr>
            <a:r>
              <a:rPr lang="en-US" b="1"/>
              <a:t>Reflection and Gratitude</a:t>
            </a:r>
          </a:p>
          <a:p>
            <a:pPr marL="0" lvl="1" indent="0">
              <a:buFont typeface="Arial" panose="020B0604020202020204" pitchFamily="34" charset="0"/>
              <a:buNone/>
            </a:pPr>
            <a:r>
              <a:t>The occasion encourages reflection on courage and expresses gratitude to veterans and active service members.</a:t>
            </a:r>
            <a:endParaRPr lang="en-US"/>
          </a:p>
          <a:p>
            <a:pPr marL="0" indent="0">
              <a:spcBef>
                <a:spcPts val="2500"/>
              </a:spcBef>
              <a:buFont typeface="Arial" panose="020B0604020202020204" pitchFamily="34" charset="0"/>
              <a:buNone/>
            </a:pPr>
            <a:r>
              <a:rPr lang="en-US" b="1"/>
              <a:t>Community Unity</a:t>
            </a:r>
          </a:p>
          <a:p>
            <a:pPr marL="0" lvl="1" indent="0">
              <a:buFont typeface="Arial" panose="020B0604020202020204" pitchFamily="34" charset="0"/>
              <a:buNone/>
            </a:pPr>
            <a:r>
              <a:t>Remembrance Day brings the community together in unity to remember the fallen and inspire future generations.</a:t>
            </a:r>
            <a:endParaRPr lang="en-US"/>
          </a:p>
        </p:txBody>
      </p:sp>
    </p:spTree>
    <p:extLst>
      <p:ext uri="{BB962C8B-B14F-4D97-AF65-F5344CB8AC3E}">
        <p14:creationId xmlns:p14="http://schemas.microsoft.com/office/powerpoint/2010/main" val="4230834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E1A24-4FCD-433F-03E4-A269096A0836}"/>
              </a:ext>
            </a:extLst>
          </p:cNvPr>
          <p:cNvSpPr>
            <a:spLocks noGrp="1"/>
          </p:cNvSpPr>
          <p:nvPr>
            <p:ph type="title"/>
          </p:nvPr>
        </p:nvSpPr>
        <p:spPr>
          <a:xfrm>
            <a:off x="7094553" y="423332"/>
            <a:ext cx="4477512" cy="1328932"/>
          </a:xfrm>
        </p:spPr>
        <p:txBody>
          <a:bodyPr anchor="b">
            <a:normAutofit/>
          </a:bodyPr>
          <a:lstStyle/>
          <a:p>
            <a:r>
              <a:rPr lang="en-US"/>
              <a:t>History of Remembrance Day</a:t>
            </a:r>
          </a:p>
        </p:txBody>
      </p:sp>
      <p:pic>
        <p:nvPicPr>
          <p:cNvPr id="5" name="Content Placeholder 4" descr="Close up of red poppies on a war memorial. ">
            <a:extLst>
              <a:ext uri="{FF2B5EF4-FFF2-40B4-BE49-F238E27FC236}">
                <a16:creationId xmlns:a16="http://schemas.microsoft.com/office/drawing/2014/main" id="{7151A2B5-22FD-4EF0-8372-FA02D388814B}"/>
              </a:ext>
            </a:extLst>
          </p:cNvPr>
          <p:cNvPicPr>
            <a:picLocks noGrp="1" noChangeAspect="1"/>
          </p:cNvPicPr>
          <p:nvPr>
            <p:ph type="pic" sz="quarter" idx="13"/>
          </p:nvPr>
        </p:nvPicPr>
        <p:blipFill>
          <a:blip r:embed="rId3"/>
          <a:srcRect l="34747" r="2062"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CC4A5123-37EE-9FD8-6FCA-739E6C0E84D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04889" y="1975104"/>
            <a:ext cx="4477512" cy="4282573"/>
          </a:xfrm>
        </p:spPr>
        <p:txBody>
          <a:bodyPr>
            <a:normAutofit/>
          </a:bodyPr>
          <a:lstStyle/>
          <a:p>
            <a:pPr marL="0" indent="0">
              <a:spcBef>
                <a:spcPts val="2500"/>
              </a:spcBef>
              <a:buFont typeface="Arial" panose="020B0604020202020204" pitchFamily="34" charset="0"/>
              <a:buNone/>
            </a:pPr>
            <a:r>
              <a:rPr lang="en-US" b="1"/>
              <a:t>Origin and Significance</a:t>
            </a:r>
          </a:p>
          <a:p>
            <a:pPr marL="0" lvl="1" indent="0">
              <a:buFont typeface="Arial" panose="020B0604020202020204" pitchFamily="34" charset="0"/>
              <a:buNone/>
            </a:pPr>
            <a:r>
              <a:t>Remembrance Day marks the 1918 armistice ending World War I and honors all military service members since then.</a:t>
            </a:r>
            <a:endParaRPr lang="en-US"/>
          </a:p>
          <a:p>
            <a:pPr marL="0" indent="0">
              <a:spcBef>
                <a:spcPts val="2500"/>
              </a:spcBef>
              <a:buFont typeface="Arial" panose="020B0604020202020204" pitchFamily="34" charset="0"/>
              <a:buNone/>
            </a:pPr>
            <a:r>
              <a:rPr lang="en-US" b="1"/>
              <a:t>Evolution of Observance</a:t>
            </a:r>
          </a:p>
          <a:p>
            <a:pPr marL="0" lvl="1" indent="0">
              <a:buFont typeface="Arial" panose="020B0604020202020204" pitchFamily="34" charset="0"/>
              <a:buNone/>
            </a:pPr>
            <a:r>
              <a:t>Originally Armistice Day, it evolved to honor veterans of multiple conflicts including World War II and Korea.</a:t>
            </a:r>
            <a:endParaRPr lang="en-US"/>
          </a:p>
          <a:p>
            <a:pPr marL="0" indent="0">
              <a:spcBef>
                <a:spcPts val="2500"/>
              </a:spcBef>
              <a:buFont typeface="Arial" panose="020B0604020202020204" pitchFamily="34" charset="0"/>
              <a:buNone/>
            </a:pPr>
            <a:r>
              <a:rPr lang="en-US" b="1"/>
              <a:t>Traditions and Activities</a:t>
            </a:r>
          </a:p>
          <a:p>
            <a:pPr marL="0" lvl="1" indent="0">
              <a:buFont typeface="Arial" panose="020B0604020202020204" pitchFamily="34" charset="0"/>
              <a:buNone/>
            </a:pPr>
            <a:r>
              <a:t>Ceremonies include poem recitations, moments of silence, and community participation emphasizing remembrance.</a:t>
            </a:r>
            <a:endParaRPr lang="en-US"/>
          </a:p>
        </p:txBody>
      </p:sp>
    </p:spTree>
    <p:extLst>
      <p:ext uri="{BB962C8B-B14F-4D97-AF65-F5344CB8AC3E}">
        <p14:creationId xmlns:p14="http://schemas.microsoft.com/office/powerpoint/2010/main" val="1476942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54197-8130-77AB-34A2-CD0AFEA2B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20746-36F0-E9EE-FFCA-C7D03644871B}"/>
              </a:ext>
            </a:extLst>
          </p:cNvPr>
          <p:cNvSpPr>
            <a:spLocks noGrp="1"/>
          </p:cNvSpPr>
          <p:nvPr>
            <p:ph type="title"/>
          </p:nvPr>
        </p:nvSpPr>
        <p:spPr>
          <a:xfrm>
            <a:off x="7025640" y="1066800"/>
            <a:ext cx="4477512" cy="1328932"/>
          </a:xfrm>
        </p:spPr>
        <p:txBody>
          <a:bodyPr anchor="b">
            <a:normAutofit/>
          </a:bodyPr>
          <a:lstStyle/>
          <a:p>
            <a:r>
              <a:rPr lang="en-US" dirty="0"/>
              <a:t>National Indigenous Veterans Day – November 8th</a:t>
            </a:r>
          </a:p>
        </p:txBody>
      </p:sp>
      <p:pic>
        <p:nvPicPr>
          <p:cNvPr id="5" name="Content Placeholder 4" descr="Focus on poppies in the foreground. High key.Beautiful flowers:">
            <a:extLst>
              <a:ext uri="{FF2B5EF4-FFF2-40B4-BE49-F238E27FC236}">
                <a16:creationId xmlns:a16="http://schemas.microsoft.com/office/drawing/2014/main" id="{D3FCF43E-059A-942A-E6E7-7B2F14FD38F6}"/>
              </a:ext>
            </a:extLst>
          </p:cNvPr>
          <p:cNvPicPr>
            <a:picLocks noGrp="1" noChangeAspect="1"/>
          </p:cNvPicPr>
          <p:nvPr>
            <p:ph type="pic" sz="quarter" idx="13"/>
          </p:nvPr>
        </p:nvPicPr>
        <p:blipFill>
          <a:blip r:embed="rId3"/>
          <a:srcRect l="17801" r="19008"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D9D496A8-570B-0C46-BAAB-F1C010B205D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97428" y="2971800"/>
            <a:ext cx="4477512" cy="2520696"/>
          </a:xfrm>
        </p:spPr>
        <p:txBody>
          <a:bodyPr>
            <a:normAutofit/>
          </a:bodyPr>
          <a:lstStyle/>
          <a:p>
            <a:pPr marL="0" indent="0">
              <a:spcBef>
                <a:spcPts val="2500"/>
              </a:spcBef>
              <a:buNone/>
            </a:pPr>
            <a:r>
              <a:rPr lang="en-US" dirty="0"/>
              <a:t>On this day we </a:t>
            </a:r>
            <a:r>
              <a:rPr lang="en-US" dirty="0" err="1"/>
              <a:t>honour</a:t>
            </a:r>
            <a:r>
              <a:rPr lang="en-US" dirty="0"/>
              <a:t> the many First Nations, Métis, and Inuit soldiers who served Canada, even when they did not have equal rights.</a:t>
            </a:r>
          </a:p>
          <a:p>
            <a:pPr marL="0" indent="0">
              <a:spcBef>
                <a:spcPts val="2500"/>
              </a:spcBef>
              <a:buNone/>
            </a:pPr>
            <a:r>
              <a:rPr lang="en-US" dirty="0"/>
              <a:t>Many of these courageous men and women faced extra challenges: they had to travel far from home, learn a different language, adapt to a new way of life, and overcome discrimination. </a:t>
            </a:r>
          </a:p>
          <a:p>
            <a:pPr marL="0" indent="0">
              <a:spcBef>
                <a:spcPts val="2500"/>
              </a:spcBef>
              <a:buFont typeface="Arial" panose="020B0604020202020204" pitchFamily="34" charset="0"/>
              <a:buNone/>
            </a:pPr>
            <a:endParaRPr lang="en-US" b="1" dirty="0"/>
          </a:p>
        </p:txBody>
      </p:sp>
      <p:pic>
        <p:nvPicPr>
          <p:cNvPr id="7" name="Picture 6" descr="A person with a mouse on his head&#10;&#10;AI-generated content may be incorrect.">
            <a:extLst>
              <a:ext uri="{FF2B5EF4-FFF2-40B4-BE49-F238E27FC236}">
                <a16:creationId xmlns:a16="http://schemas.microsoft.com/office/drawing/2014/main" id="{97A8D57C-8AF5-EC7A-445B-4A34F8184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00100"/>
            <a:ext cx="5257800" cy="5257800"/>
          </a:xfrm>
          <a:prstGeom prst="rect">
            <a:avLst/>
          </a:prstGeom>
        </p:spPr>
      </p:pic>
    </p:spTree>
    <p:extLst>
      <p:ext uri="{BB962C8B-B14F-4D97-AF65-F5344CB8AC3E}">
        <p14:creationId xmlns:p14="http://schemas.microsoft.com/office/powerpoint/2010/main" val="1096930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BDCF0-EDE8-E038-4465-FAEE06C77D8A}"/>
            </a:ext>
          </a:extLst>
        </p:cNvPr>
        <p:cNvGrpSpPr/>
        <p:nvPr/>
      </p:nvGrpSpPr>
      <p:grpSpPr>
        <a:xfrm>
          <a:off x="0" y="0"/>
          <a:ext cx="0" cy="0"/>
          <a:chOff x="0" y="0"/>
          <a:chExt cx="0" cy="0"/>
        </a:xfrm>
      </p:grpSpPr>
      <p:pic>
        <p:nvPicPr>
          <p:cNvPr id="5" name="Content Placeholder 4" descr="Focus on poppies in the foreground. High key.Beautiful flowers:">
            <a:extLst>
              <a:ext uri="{FF2B5EF4-FFF2-40B4-BE49-F238E27FC236}">
                <a16:creationId xmlns:a16="http://schemas.microsoft.com/office/drawing/2014/main" id="{CF6CD531-9F47-8744-05CE-94E2D0A4A62F}"/>
              </a:ext>
            </a:extLst>
          </p:cNvPr>
          <p:cNvPicPr>
            <a:picLocks noGrp="1" noChangeAspect="1"/>
          </p:cNvPicPr>
          <p:nvPr>
            <p:ph type="pic" sz="quarter" idx="13"/>
          </p:nvPr>
        </p:nvPicPr>
        <p:blipFill>
          <a:blip r:embed="rId3"/>
          <a:srcRect l="17801" r="19008"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7BB212DA-04C5-9019-9CE0-6D4D547E9FB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86600" y="1447800"/>
            <a:ext cx="4477512" cy="2520696"/>
          </a:xfrm>
        </p:spPr>
        <p:txBody>
          <a:bodyPr>
            <a:normAutofit/>
          </a:bodyPr>
          <a:lstStyle/>
          <a:p>
            <a:pPr marL="0" indent="0">
              <a:spcBef>
                <a:spcPts val="2500"/>
              </a:spcBef>
              <a:buNone/>
            </a:pPr>
            <a:r>
              <a:rPr lang="en-US" dirty="0"/>
              <a:t>Indigenous people have been part of Canada’s military history for more than 200 years.</a:t>
            </a:r>
          </a:p>
          <a:p>
            <a:pPr marL="0" indent="0">
              <a:spcBef>
                <a:spcPts val="2500"/>
              </a:spcBef>
              <a:buNone/>
            </a:pPr>
            <a:r>
              <a:rPr lang="en-US" dirty="0"/>
              <a:t>They served in the First and Second World Wars, the Korean War, and peace-keeping missions.</a:t>
            </a:r>
          </a:p>
          <a:p>
            <a:pPr marL="0" indent="0">
              <a:spcBef>
                <a:spcPts val="2500"/>
              </a:spcBef>
              <a:buNone/>
            </a:pPr>
            <a:r>
              <a:rPr lang="en-US" dirty="0"/>
              <a:t>Some were “Code Talkers” — they used their Indigenous languages to send secret messages so that enemies couldn’t understand.</a:t>
            </a:r>
            <a:endParaRPr lang="en-US" b="1" dirty="0"/>
          </a:p>
        </p:txBody>
      </p:sp>
      <p:pic>
        <p:nvPicPr>
          <p:cNvPr id="6" name="Picture 5" descr="A person with a black haircut&#10;&#10;AI-generated content may be incorrect.">
            <a:extLst>
              <a:ext uri="{FF2B5EF4-FFF2-40B4-BE49-F238E27FC236}">
                <a16:creationId xmlns:a16="http://schemas.microsoft.com/office/drawing/2014/main" id="{1F09DCFD-E69C-7968-71FE-54E69F332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73" y="682752"/>
            <a:ext cx="5492496" cy="5492496"/>
          </a:xfrm>
          <a:prstGeom prst="rect">
            <a:avLst/>
          </a:prstGeom>
        </p:spPr>
      </p:pic>
    </p:spTree>
    <p:extLst>
      <p:ext uri="{BB962C8B-B14F-4D97-AF65-F5344CB8AC3E}">
        <p14:creationId xmlns:p14="http://schemas.microsoft.com/office/powerpoint/2010/main" val="1334229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EFBC-90B0-3513-9FF4-AACB8C0D7E47}"/>
            </a:ext>
          </a:extLst>
        </p:cNvPr>
        <p:cNvGrpSpPr/>
        <p:nvPr/>
      </p:nvGrpSpPr>
      <p:grpSpPr>
        <a:xfrm>
          <a:off x="0" y="0"/>
          <a:ext cx="0" cy="0"/>
          <a:chOff x="0" y="0"/>
          <a:chExt cx="0" cy="0"/>
        </a:xfrm>
      </p:grpSpPr>
      <p:pic>
        <p:nvPicPr>
          <p:cNvPr id="5" name="Content Placeholder 4" descr="Focus on poppies in the foreground. High key.Beautiful flowers:">
            <a:extLst>
              <a:ext uri="{FF2B5EF4-FFF2-40B4-BE49-F238E27FC236}">
                <a16:creationId xmlns:a16="http://schemas.microsoft.com/office/drawing/2014/main" id="{618ECA82-72B4-6084-F1DF-71D2B93B26E8}"/>
              </a:ext>
            </a:extLst>
          </p:cNvPr>
          <p:cNvPicPr>
            <a:picLocks noGrp="1" noChangeAspect="1"/>
          </p:cNvPicPr>
          <p:nvPr>
            <p:ph type="pic" sz="quarter" idx="13"/>
          </p:nvPr>
        </p:nvPicPr>
        <p:blipFill>
          <a:blip r:embed="rId3"/>
          <a:srcRect l="17801" r="19008"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ACEC1A66-47DD-EC77-9025-7D0331C3BA7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10400" y="1828800"/>
            <a:ext cx="4477512" cy="2520696"/>
          </a:xfrm>
        </p:spPr>
        <p:txBody>
          <a:bodyPr>
            <a:normAutofit/>
          </a:bodyPr>
          <a:lstStyle/>
          <a:p>
            <a:pPr marL="0" indent="0">
              <a:spcBef>
                <a:spcPts val="2500"/>
              </a:spcBef>
              <a:buNone/>
            </a:pPr>
            <a:r>
              <a:rPr lang="en-US" dirty="0"/>
              <a:t>After the war, many Indigenous veterans did not receive the same benefits or recognition as others.</a:t>
            </a:r>
          </a:p>
          <a:p>
            <a:pPr marL="0" indent="0">
              <a:spcBef>
                <a:spcPts val="2500"/>
              </a:spcBef>
              <a:buNone/>
            </a:pPr>
            <a:r>
              <a:rPr lang="en-US" dirty="0"/>
              <a:t>Today we remember their courage, </a:t>
            </a:r>
            <a:r>
              <a:rPr lang="en-US" dirty="0" err="1"/>
              <a:t>honour</a:t>
            </a:r>
            <a:r>
              <a:rPr lang="en-US" dirty="0"/>
              <a:t> their legacy, and learn from their stories. </a:t>
            </a:r>
          </a:p>
          <a:p>
            <a:pPr marL="0" indent="0">
              <a:spcBef>
                <a:spcPts val="2500"/>
              </a:spcBef>
              <a:buNone/>
            </a:pPr>
            <a:r>
              <a:rPr lang="en-US" dirty="0"/>
              <a:t>You can show respect by wearing a poppy, listening to a story of an Indigenous veteran, or simply saying “Thank you for your service.</a:t>
            </a:r>
            <a:endParaRPr lang="en-US" b="1" dirty="0"/>
          </a:p>
        </p:txBody>
      </p:sp>
      <p:pic>
        <p:nvPicPr>
          <p:cNvPr id="6" name="Picture 5" descr="A person in a uniform&#10;&#10;AI-generated content may be incorrect.">
            <a:extLst>
              <a:ext uri="{FF2B5EF4-FFF2-40B4-BE49-F238E27FC236}">
                <a16:creationId xmlns:a16="http://schemas.microsoft.com/office/drawing/2014/main" id="{FED03B65-D290-63FC-DE1C-B80E0DC73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60" y="685800"/>
            <a:ext cx="5257800" cy="5257800"/>
          </a:xfrm>
          <a:prstGeom prst="rect">
            <a:avLst/>
          </a:prstGeom>
        </p:spPr>
      </p:pic>
    </p:spTree>
    <p:extLst>
      <p:ext uri="{BB962C8B-B14F-4D97-AF65-F5344CB8AC3E}">
        <p14:creationId xmlns:p14="http://schemas.microsoft.com/office/powerpoint/2010/main" val="2230836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813A-390B-DA0B-6434-4FE6C907253B}"/>
              </a:ext>
            </a:extLst>
          </p:cNvPr>
          <p:cNvSpPr>
            <a:spLocks noGrp="1"/>
          </p:cNvSpPr>
          <p:nvPr>
            <p:ph type="title"/>
          </p:nvPr>
        </p:nvSpPr>
        <p:spPr>
          <a:xfrm>
            <a:off x="7094553" y="423332"/>
            <a:ext cx="4477512" cy="1328932"/>
          </a:xfrm>
        </p:spPr>
        <p:txBody>
          <a:bodyPr anchor="b">
            <a:normAutofit/>
          </a:bodyPr>
          <a:lstStyle/>
          <a:p>
            <a:r>
              <a:rPr lang="en-US"/>
              <a:t>Significance of the Poppy</a:t>
            </a:r>
          </a:p>
        </p:txBody>
      </p:sp>
      <p:pic>
        <p:nvPicPr>
          <p:cNvPr id="5" name="Content Placeholder 4" descr="Focus on poppies in the foreground. High key.Beautiful flowers:">
            <a:extLst>
              <a:ext uri="{FF2B5EF4-FFF2-40B4-BE49-F238E27FC236}">
                <a16:creationId xmlns:a16="http://schemas.microsoft.com/office/drawing/2014/main" id="{8B7F8BEE-79DB-4A5E-BC3A-D946811A1ED2}"/>
              </a:ext>
            </a:extLst>
          </p:cNvPr>
          <p:cNvPicPr>
            <a:picLocks noGrp="1" noChangeAspect="1"/>
          </p:cNvPicPr>
          <p:nvPr>
            <p:ph type="pic" sz="quarter" idx="13"/>
          </p:nvPr>
        </p:nvPicPr>
        <p:blipFill>
          <a:blip r:embed="rId3"/>
          <a:srcRect l="17801" r="19008" b="-1"/>
          <a:stretch>
            <a:fillRect/>
          </a:stretch>
        </p:blipFill>
        <p:spPr>
          <a:xfrm>
            <a:off x="1" y="10"/>
            <a:ext cx="6492240" cy="6857990"/>
          </a:xfrm>
          <a:prstGeom prst="rect">
            <a:avLst/>
          </a:prstGeom>
          <a:noFill/>
        </p:spPr>
      </p:pic>
      <p:sp>
        <p:nvSpPr>
          <p:cNvPr id="4" name="Content Placeholder 3">
            <a:extLst>
              <a:ext uri="{FF2B5EF4-FFF2-40B4-BE49-F238E27FC236}">
                <a16:creationId xmlns:a16="http://schemas.microsoft.com/office/drawing/2014/main" id="{91F3FE9E-BCF9-B504-2618-3FCCA0E04DA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04889" y="1975104"/>
            <a:ext cx="4477512" cy="4282573"/>
          </a:xfrm>
        </p:spPr>
        <p:txBody>
          <a:bodyPr>
            <a:normAutofit/>
          </a:bodyPr>
          <a:lstStyle/>
          <a:p>
            <a:pPr marL="0" indent="0">
              <a:spcBef>
                <a:spcPts val="2500"/>
              </a:spcBef>
              <a:buFont typeface="Arial" panose="020B0604020202020204" pitchFamily="34" charset="0"/>
              <a:buNone/>
            </a:pPr>
            <a:r>
              <a:rPr lang="en-US" b="1"/>
              <a:t>Symbolism of the Red Poppy</a:t>
            </a:r>
          </a:p>
          <a:p>
            <a:pPr marL="0" lvl="1" indent="0">
              <a:buFont typeface="Arial" panose="020B0604020202020204" pitchFamily="34" charset="0"/>
              <a:buNone/>
            </a:pPr>
            <a:r>
              <a:t>The red poppy symbolizes blood shed by soldiers and is a powerful visual reminder of sacrifice during war.</a:t>
            </a:r>
            <a:endParaRPr lang="en-US"/>
          </a:p>
          <a:p>
            <a:pPr marL="0" indent="0">
              <a:spcBef>
                <a:spcPts val="2500"/>
              </a:spcBef>
              <a:buFont typeface="Arial" panose="020B0604020202020204" pitchFamily="34" charset="0"/>
              <a:buNone/>
            </a:pPr>
            <a:r>
              <a:rPr lang="en-US" b="1"/>
              <a:t>Origin from 'In Flanders Fields'</a:t>
            </a:r>
          </a:p>
          <a:p>
            <a:pPr marL="0" lvl="1" indent="0">
              <a:buFont typeface="Arial" panose="020B0604020202020204" pitchFamily="34" charset="0"/>
              <a:buNone/>
            </a:pPr>
            <a:r>
              <a:t>The poppy gained significance from the WWI poem 'In Flanders Fields' depicting poppies among soldiers' graves.</a:t>
            </a:r>
            <a:endParaRPr lang="en-US"/>
          </a:p>
          <a:p>
            <a:pPr marL="0" indent="0">
              <a:spcBef>
                <a:spcPts val="2500"/>
              </a:spcBef>
              <a:buFont typeface="Arial" panose="020B0604020202020204" pitchFamily="34" charset="0"/>
              <a:buNone/>
            </a:pPr>
            <a:r>
              <a:rPr lang="en-US" b="1"/>
              <a:t>Remembrance Day Tradition</a:t>
            </a:r>
          </a:p>
          <a:p>
            <a:pPr marL="0" lvl="1" indent="0">
              <a:buFont typeface="Arial" panose="020B0604020202020204" pitchFamily="34" charset="0"/>
              <a:buNone/>
            </a:pPr>
            <a:r>
              <a:t>Canadians wear poppies before November 11th to honor veterans and support their families through donations.</a:t>
            </a:r>
            <a:endParaRPr lang="en-US"/>
          </a:p>
        </p:txBody>
      </p:sp>
    </p:spTree>
    <p:extLst>
      <p:ext uri="{BB962C8B-B14F-4D97-AF65-F5344CB8AC3E}">
        <p14:creationId xmlns:p14="http://schemas.microsoft.com/office/powerpoint/2010/main" val="335468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field of red flowers&#10;&#10;AI-generated content may be incorrect.">
            <a:extLst>
              <a:ext uri="{FF2B5EF4-FFF2-40B4-BE49-F238E27FC236}">
                <a16:creationId xmlns:a16="http://schemas.microsoft.com/office/drawing/2014/main" id="{9289A6C7-D513-8F91-01FD-E56D43F8E255}"/>
              </a:ext>
            </a:extLst>
          </p:cNvPr>
          <p:cNvPicPr>
            <a:picLocks noGrp="1" noChangeAspect="1"/>
          </p:cNvPicPr>
          <p:nvPr>
            <p:ph type="pic" sz="quarter" idx="13"/>
          </p:nvPr>
        </p:nvPicPr>
        <p:blipFill>
          <a:blip r:embed="rId4"/>
          <a:srcRect l="2662" r="2662"/>
          <a:stretch>
            <a:fillRect/>
          </a:stretch>
        </p:blipFill>
        <p:spPr bwMode="auto">
          <a:xfrm>
            <a:off x="-193938" y="-6019801"/>
            <a:ext cx="12538338" cy="13244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29A0A7-CBF5-D59C-DE41-282DC1547562}"/>
              </a:ext>
            </a:extLst>
          </p:cNvPr>
          <p:cNvSpPr>
            <a:spLocks noGrp="1"/>
          </p:cNvSpPr>
          <p:nvPr>
            <p:ph type="title"/>
          </p:nvPr>
        </p:nvSpPr>
        <p:spPr>
          <a:xfrm>
            <a:off x="3189343" y="25135"/>
            <a:ext cx="5181600" cy="798494"/>
          </a:xfrm>
        </p:spPr>
        <p:txBody>
          <a:bodyPr>
            <a:noAutofit/>
          </a:bodyPr>
          <a:lstStyle/>
          <a:p>
            <a:r>
              <a:rPr lang="en-CA" sz="4400" dirty="0">
                <a:solidFill>
                  <a:schemeClr val="bg1"/>
                </a:solidFill>
              </a:rPr>
              <a:t>In Flander’s Fields</a:t>
            </a:r>
          </a:p>
        </p:txBody>
      </p:sp>
      <p:pic>
        <p:nvPicPr>
          <p:cNvPr id="5" name="Remembrance Day 2025 Video _ For Schools, Teachers, Students _ Rare WWI &amp; WWII Film Footage">
            <a:hlinkClick r:id="" action="ppaction://media"/>
            <a:extLst>
              <a:ext uri="{FF2B5EF4-FFF2-40B4-BE49-F238E27FC236}">
                <a16:creationId xmlns:a16="http://schemas.microsoft.com/office/drawing/2014/main" id="{345F7541-DFB1-96AB-7CA9-0DBA1C9398B0}"/>
              </a:ext>
            </a:extLst>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5"/>
          <a:stretch>
            <a:fillRect/>
          </a:stretch>
        </p:blipFill>
        <p:spPr>
          <a:xfrm>
            <a:off x="1295400" y="843757"/>
            <a:ext cx="9536267" cy="5363305"/>
          </a:xfrm>
        </p:spPr>
      </p:pic>
    </p:spTree>
    <p:extLst>
      <p:ext uri="{BB962C8B-B14F-4D97-AF65-F5344CB8AC3E}">
        <p14:creationId xmlns:p14="http://schemas.microsoft.com/office/powerpoint/2010/main" val="268840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 id="{83D43F4A-02D5-42AD-9542-27487597C212}" vid="{14154C61-C2E2-42F2-9833-4EC39495D4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0CEB72-9B64-43A4-9652-F0FED519FBF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E2DB56F-85EA-457A-BE7B-FD342652DF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B79205-1ECA-438E-AAC0-B28ABB0DD1E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Helena</Template>
  <TotalTime>385</TotalTime>
  <Words>3039</Words>
  <Application>Microsoft Office PowerPoint</Application>
  <PresentationFormat>Widescreen</PresentationFormat>
  <Paragraphs>100</Paragraphs>
  <Slides>19</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Neue Haas Grotesk Text Pro</vt:lpstr>
      <vt:lpstr>Helena</vt:lpstr>
      <vt:lpstr>Remembrance Day Assembly 2025 École 100 Mile Elementary </vt:lpstr>
      <vt:lpstr>Traditional and Unceded Ancestral Territory  Secwepemcúl’ecw (Secwépemc) </vt:lpstr>
      <vt:lpstr>Introduction</vt:lpstr>
      <vt:lpstr>History of Remembrance Day</vt:lpstr>
      <vt:lpstr>National Indigenous Veterans Day – November 8th</vt:lpstr>
      <vt:lpstr>PowerPoint Presentation</vt:lpstr>
      <vt:lpstr>PowerPoint Presentation</vt:lpstr>
      <vt:lpstr>Significance of the Poppy</vt:lpstr>
      <vt:lpstr>In Flander’s Fields</vt:lpstr>
      <vt:lpstr>Moment of Silence</vt:lpstr>
      <vt:lpstr>Honoring Veterans</vt:lpstr>
      <vt:lpstr>Grandfather of Frankie, Charlie, and Casey Baboulas</vt:lpstr>
      <vt:lpstr>Private Allan Riddell WWII 1942 – 1945  Great Grandfather to Oden &amp; Kallie Hall </vt:lpstr>
      <vt:lpstr>Private Marjorie Jackson Served 1943 -1945  Great Grandmother to Max Weber </vt:lpstr>
      <vt:lpstr>Private Jack Hill  Served 1942 -1945  Great Grandfather to Max Weber </vt:lpstr>
      <vt:lpstr>Allen Ellerback  Great Great Grandfather  to Nevi Bradshaw</vt:lpstr>
      <vt:lpstr>Sargeant Serge Dumont  Grandfather to  Grace &amp; Lily  Father to  Mrs Simcox </vt:lpstr>
      <vt:lpstr>Edward George Pincott  Served in Germany and Holland  Great Grandfather to Rylan &amp; Karter Pincott</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Sari Small</dc:creator>
  <cp:lastModifiedBy>crystaldawn langton</cp:lastModifiedBy>
  <cp:revision>3</cp:revision>
  <dcterms:created xsi:type="dcterms:W3CDTF">2025-08-21T23:24:42Z</dcterms:created>
  <dcterms:modified xsi:type="dcterms:W3CDTF">2025-11-10T20:18:26Z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